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9"/>
  </p:notesMasterIdLst>
  <p:handoutMasterIdLst>
    <p:handoutMasterId r:id="rId30"/>
  </p:handoutMasterIdLst>
  <p:sldIdLst>
    <p:sldId id="885" r:id="rId2"/>
    <p:sldId id="886" r:id="rId3"/>
    <p:sldId id="832" r:id="rId4"/>
    <p:sldId id="831" r:id="rId5"/>
    <p:sldId id="873" r:id="rId6"/>
    <p:sldId id="845" r:id="rId7"/>
    <p:sldId id="868" r:id="rId8"/>
    <p:sldId id="844" r:id="rId9"/>
    <p:sldId id="842" r:id="rId10"/>
    <p:sldId id="880" r:id="rId11"/>
    <p:sldId id="830" r:id="rId12"/>
    <p:sldId id="884" r:id="rId13"/>
    <p:sldId id="867" r:id="rId14"/>
    <p:sldId id="864" r:id="rId15"/>
    <p:sldId id="865" r:id="rId16"/>
    <p:sldId id="733" r:id="rId17"/>
    <p:sldId id="876" r:id="rId18"/>
    <p:sldId id="734" r:id="rId19"/>
    <p:sldId id="637" r:id="rId20"/>
    <p:sldId id="843" r:id="rId21"/>
    <p:sldId id="846" r:id="rId22"/>
    <p:sldId id="870" r:id="rId23"/>
    <p:sldId id="888" r:id="rId24"/>
    <p:sldId id="866" r:id="rId25"/>
    <p:sldId id="878" r:id="rId26"/>
    <p:sldId id="887" r:id="rId27"/>
    <p:sldId id="882" r:id="rId28"/>
  </p:sldIdLst>
  <p:sldSz cx="24377650" cy="13716000"/>
  <p:notesSz cx="6858000" cy="9144000"/>
  <p:defaultTextStyle>
    <a:defPPr>
      <a:defRPr lang="en-US"/>
    </a:defPPr>
    <a:lvl1pPr marL="0" algn="l" defTabSz="1828068" rtl="0" eaLnBrk="1" latinLnBrk="0" hangingPunct="1">
      <a:defRPr sz="3599" kern="1200">
        <a:solidFill>
          <a:schemeClr val="tx1"/>
        </a:solidFill>
        <a:latin typeface="+mn-lt"/>
        <a:ea typeface="+mn-ea"/>
        <a:cs typeface="+mn-cs"/>
      </a:defRPr>
    </a:lvl1pPr>
    <a:lvl2pPr marL="914035" algn="l" defTabSz="1828068" rtl="0" eaLnBrk="1" latinLnBrk="0" hangingPunct="1">
      <a:defRPr sz="3599" kern="1200">
        <a:solidFill>
          <a:schemeClr val="tx1"/>
        </a:solidFill>
        <a:latin typeface="+mn-lt"/>
        <a:ea typeface="+mn-ea"/>
        <a:cs typeface="+mn-cs"/>
      </a:defRPr>
    </a:lvl2pPr>
    <a:lvl3pPr marL="1828068" algn="l" defTabSz="1828068" rtl="0" eaLnBrk="1" latinLnBrk="0" hangingPunct="1">
      <a:defRPr sz="3599" kern="1200">
        <a:solidFill>
          <a:schemeClr val="tx1"/>
        </a:solidFill>
        <a:latin typeface="+mn-lt"/>
        <a:ea typeface="+mn-ea"/>
        <a:cs typeface="+mn-cs"/>
      </a:defRPr>
    </a:lvl3pPr>
    <a:lvl4pPr marL="2742103" algn="l" defTabSz="1828068" rtl="0" eaLnBrk="1" latinLnBrk="0" hangingPunct="1">
      <a:defRPr sz="3599" kern="1200">
        <a:solidFill>
          <a:schemeClr val="tx1"/>
        </a:solidFill>
        <a:latin typeface="+mn-lt"/>
        <a:ea typeface="+mn-ea"/>
        <a:cs typeface="+mn-cs"/>
      </a:defRPr>
    </a:lvl4pPr>
    <a:lvl5pPr marL="3656137" algn="l" defTabSz="1828068" rtl="0" eaLnBrk="1" latinLnBrk="0" hangingPunct="1">
      <a:defRPr sz="3599" kern="1200">
        <a:solidFill>
          <a:schemeClr val="tx1"/>
        </a:solidFill>
        <a:latin typeface="+mn-lt"/>
        <a:ea typeface="+mn-ea"/>
        <a:cs typeface="+mn-cs"/>
      </a:defRPr>
    </a:lvl5pPr>
    <a:lvl6pPr marL="4570172" algn="l" defTabSz="1828068" rtl="0" eaLnBrk="1" latinLnBrk="0" hangingPunct="1">
      <a:defRPr sz="3599" kern="1200">
        <a:solidFill>
          <a:schemeClr val="tx1"/>
        </a:solidFill>
        <a:latin typeface="+mn-lt"/>
        <a:ea typeface="+mn-ea"/>
        <a:cs typeface="+mn-cs"/>
      </a:defRPr>
    </a:lvl6pPr>
    <a:lvl7pPr marL="5484207" algn="l" defTabSz="1828068" rtl="0" eaLnBrk="1" latinLnBrk="0" hangingPunct="1">
      <a:defRPr sz="3599" kern="1200">
        <a:solidFill>
          <a:schemeClr val="tx1"/>
        </a:solidFill>
        <a:latin typeface="+mn-lt"/>
        <a:ea typeface="+mn-ea"/>
        <a:cs typeface="+mn-cs"/>
      </a:defRPr>
    </a:lvl7pPr>
    <a:lvl8pPr marL="6398240" algn="l" defTabSz="1828068" rtl="0" eaLnBrk="1" latinLnBrk="0" hangingPunct="1">
      <a:defRPr sz="3599" kern="1200">
        <a:solidFill>
          <a:schemeClr val="tx1"/>
        </a:solidFill>
        <a:latin typeface="+mn-lt"/>
        <a:ea typeface="+mn-ea"/>
        <a:cs typeface="+mn-cs"/>
      </a:defRPr>
    </a:lvl8pPr>
    <a:lvl9pPr marL="7312275" algn="l" defTabSz="1828068"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3" pos="1342" userDrawn="1">
          <p15:clr>
            <a:srgbClr val="A4A3A4"/>
          </p15:clr>
        </p15:guide>
        <p15:guide id="4" orient="horz" pos="4368" userDrawn="1">
          <p15:clr>
            <a:srgbClr val="A4A3A4"/>
          </p15:clr>
        </p15:guide>
        <p15:guide id="5" orient="horz" pos="7512" userDrawn="1">
          <p15:clr>
            <a:srgbClr val="A4A3A4"/>
          </p15:clr>
        </p15:guide>
        <p15:guide id="6" orient="horz" pos="1032" userDrawn="1">
          <p15:clr>
            <a:srgbClr val="A4A3A4"/>
          </p15:clr>
        </p15:guide>
        <p15:guide id="8" orient="horz" pos="2664" userDrawn="1">
          <p15:clr>
            <a:srgbClr val="A4A3A4"/>
          </p15:clr>
        </p15:guide>
        <p15:guide id="9" pos="11206" userDrawn="1">
          <p15:clr>
            <a:srgbClr val="A4A3A4"/>
          </p15:clr>
        </p15:guide>
        <p15:guide id="10" pos="7918" userDrawn="1">
          <p15:clr>
            <a:srgbClr val="A4A3A4"/>
          </p15:clr>
        </p15:guide>
        <p15:guide id="11" pos="633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ceslao almazan" initials="wa" lastIdx="1" clrIdx="0"/>
  <p:cmAuthor id="2" name="wenceslao almazan" initials="wa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C61B"/>
    <a:srgbClr val="DE3B86"/>
    <a:srgbClr val="1F222A"/>
    <a:srgbClr val="952382"/>
    <a:srgbClr val="942581"/>
    <a:srgbClr val="6F2793"/>
    <a:srgbClr val="F0942D"/>
    <a:srgbClr val="275E9E"/>
    <a:srgbClr val="3152A3"/>
    <a:srgbClr val="25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7646" autoAdjust="0"/>
  </p:normalViewPr>
  <p:slideViewPr>
    <p:cSldViewPr snapToGrid="0">
      <p:cViewPr varScale="1">
        <p:scale>
          <a:sx n="62" d="100"/>
          <a:sy n="62" d="100"/>
        </p:scale>
        <p:origin x="288" y="296"/>
      </p:cViewPr>
      <p:guideLst>
        <p:guide pos="1342"/>
        <p:guide orient="horz" pos="4368"/>
        <p:guide orient="horz" pos="7512"/>
        <p:guide orient="horz" pos="1032"/>
        <p:guide orient="horz" pos="2664"/>
        <p:guide pos="11206"/>
        <p:guide pos="7918"/>
        <p:guide pos="6334"/>
      </p:guideLst>
    </p:cSldViewPr>
  </p:slideViewPr>
  <p:outlineViewPr>
    <p:cViewPr>
      <p:scale>
        <a:sx n="33" d="100"/>
        <a:sy n="33" d="100"/>
      </p:scale>
      <p:origin x="0" y="-8600"/>
    </p:cViewPr>
  </p:outlineViewPr>
  <p:notesTextViewPr>
    <p:cViewPr>
      <p:scale>
        <a:sx n="3" d="2"/>
        <a:sy n="3" d="2"/>
      </p:scale>
      <p:origin x="0" y="0"/>
    </p:cViewPr>
  </p:notesTextViewPr>
  <p:sorterViewPr>
    <p:cViewPr>
      <p:scale>
        <a:sx n="26" d="100"/>
        <a:sy n="26" d="100"/>
      </p:scale>
      <p:origin x="0" y="-20200"/>
    </p:cViewPr>
  </p:sorterViewPr>
  <p:notesViewPr>
    <p:cSldViewPr snapToGrid="0" showGuides="1">
      <p:cViewPr varScale="1">
        <p:scale>
          <a:sx n="166" d="100"/>
          <a:sy n="166" d="100"/>
        </p:scale>
        <p:origin x="289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F2D-FE4B-903E-99AAE8587DE0}"/>
              </c:ext>
            </c:extLst>
          </c:dPt>
          <c:dPt>
            <c:idx val="1"/>
            <c:bubble3D val="0"/>
            <c:spPr>
              <a:solidFill>
                <a:schemeClr val="tx1"/>
              </a:solidFill>
              <a:ln w="19050">
                <a:noFill/>
              </a:ln>
              <a:effectLst/>
            </c:spPr>
            <c:extLst>
              <c:ext xmlns:c16="http://schemas.microsoft.com/office/drawing/2014/chart" uri="{C3380CC4-5D6E-409C-BE32-E72D297353CC}">
                <c16:uniqueId val="{00000003-0F2D-FE4B-903E-99AAE8587DE0}"/>
              </c:ext>
            </c:extLst>
          </c:dPt>
          <c:dPt>
            <c:idx val="2"/>
            <c:bubble3D val="0"/>
            <c:spPr>
              <a:solidFill>
                <a:schemeClr val="accent3"/>
              </a:solidFill>
              <a:ln w="19050">
                <a:noFill/>
              </a:ln>
              <a:effectLst/>
            </c:spPr>
            <c:extLst>
              <c:ext xmlns:c16="http://schemas.microsoft.com/office/drawing/2014/chart" uri="{C3380CC4-5D6E-409C-BE32-E72D297353CC}">
                <c16:uniqueId val="{00000005-0F2D-FE4B-903E-99AAE8587DE0}"/>
              </c:ext>
            </c:extLst>
          </c:dPt>
          <c:dPt>
            <c:idx val="3"/>
            <c:bubble3D val="0"/>
            <c:spPr>
              <a:solidFill>
                <a:schemeClr val="accent4"/>
              </a:solidFill>
              <a:ln w="19050">
                <a:noFill/>
              </a:ln>
              <a:effectLst/>
            </c:spPr>
            <c:extLst>
              <c:ext xmlns:c16="http://schemas.microsoft.com/office/drawing/2014/chart" uri="{C3380CC4-5D6E-409C-BE32-E72D297353CC}">
                <c16:uniqueId val="{00000007-0F2D-FE4B-903E-99AAE8587DE0}"/>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0F2D-FE4B-903E-99AAE8587D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DE3B86"/>
              </a:solidFill>
              <a:ln w="19050">
                <a:noFill/>
              </a:ln>
              <a:effectLst/>
            </c:spPr>
            <c:extLst>
              <c:ext xmlns:c16="http://schemas.microsoft.com/office/drawing/2014/chart" uri="{C3380CC4-5D6E-409C-BE32-E72D297353CC}">
                <c16:uniqueId val="{00000001-0F2D-FE4B-903E-99AAE8587DE0}"/>
              </c:ext>
            </c:extLst>
          </c:dPt>
          <c:dPt>
            <c:idx val="1"/>
            <c:bubble3D val="0"/>
            <c:spPr>
              <a:solidFill>
                <a:schemeClr val="tx1"/>
              </a:solidFill>
              <a:ln w="19050">
                <a:noFill/>
              </a:ln>
              <a:effectLst/>
            </c:spPr>
            <c:extLst>
              <c:ext xmlns:c16="http://schemas.microsoft.com/office/drawing/2014/chart" uri="{C3380CC4-5D6E-409C-BE32-E72D297353CC}">
                <c16:uniqueId val="{00000003-0F2D-FE4B-903E-99AAE8587DE0}"/>
              </c:ext>
            </c:extLst>
          </c:dPt>
          <c:dPt>
            <c:idx val="2"/>
            <c:bubble3D val="0"/>
            <c:spPr>
              <a:solidFill>
                <a:schemeClr val="accent3"/>
              </a:solidFill>
              <a:ln w="19050">
                <a:noFill/>
              </a:ln>
              <a:effectLst/>
            </c:spPr>
            <c:extLst>
              <c:ext xmlns:c16="http://schemas.microsoft.com/office/drawing/2014/chart" uri="{C3380CC4-5D6E-409C-BE32-E72D297353CC}">
                <c16:uniqueId val="{00000005-0F2D-FE4B-903E-99AAE8587DE0}"/>
              </c:ext>
            </c:extLst>
          </c:dPt>
          <c:dPt>
            <c:idx val="3"/>
            <c:bubble3D val="0"/>
            <c:spPr>
              <a:solidFill>
                <a:schemeClr val="accent4"/>
              </a:solidFill>
              <a:ln w="19050">
                <a:noFill/>
              </a:ln>
              <a:effectLst/>
            </c:spPr>
            <c:extLst>
              <c:ext xmlns:c16="http://schemas.microsoft.com/office/drawing/2014/chart" uri="{C3380CC4-5D6E-409C-BE32-E72D297353CC}">
                <c16:uniqueId val="{00000007-0F2D-FE4B-903E-99AAE8587DE0}"/>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F2D-FE4B-903E-99AAE8587D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0F2D-FE4B-903E-99AAE8587DE0}"/>
              </c:ext>
            </c:extLst>
          </c:dPt>
          <c:dPt>
            <c:idx val="1"/>
            <c:bubble3D val="0"/>
            <c:spPr>
              <a:solidFill>
                <a:schemeClr val="tx1"/>
              </a:solidFill>
              <a:ln w="19050">
                <a:noFill/>
              </a:ln>
              <a:effectLst/>
            </c:spPr>
            <c:extLst>
              <c:ext xmlns:c16="http://schemas.microsoft.com/office/drawing/2014/chart" uri="{C3380CC4-5D6E-409C-BE32-E72D297353CC}">
                <c16:uniqueId val="{00000003-0F2D-FE4B-903E-99AAE8587DE0}"/>
              </c:ext>
            </c:extLst>
          </c:dPt>
          <c:dPt>
            <c:idx val="2"/>
            <c:bubble3D val="0"/>
            <c:spPr>
              <a:solidFill>
                <a:schemeClr val="accent3"/>
              </a:solidFill>
              <a:ln w="19050">
                <a:noFill/>
              </a:ln>
              <a:effectLst/>
            </c:spPr>
            <c:extLst>
              <c:ext xmlns:c16="http://schemas.microsoft.com/office/drawing/2014/chart" uri="{C3380CC4-5D6E-409C-BE32-E72D297353CC}">
                <c16:uniqueId val="{00000005-0F2D-FE4B-903E-99AAE8587DE0}"/>
              </c:ext>
            </c:extLst>
          </c:dPt>
          <c:dPt>
            <c:idx val="3"/>
            <c:bubble3D val="0"/>
            <c:spPr>
              <a:solidFill>
                <a:schemeClr val="accent4"/>
              </a:solidFill>
              <a:ln w="19050">
                <a:noFill/>
              </a:ln>
              <a:effectLst/>
            </c:spPr>
            <c:extLst>
              <c:ext xmlns:c16="http://schemas.microsoft.com/office/drawing/2014/chart" uri="{C3380CC4-5D6E-409C-BE32-E72D297353CC}">
                <c16:uniqueId val="{00000007-0F2D-FE4B-903E-99AAE8587DE0}"/>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0F2D-FE4B-903E-99AAE8587D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84789A-68A8-4647-A81E-715B52B31868}" type="datetimeFigureOut">
              <a:rPr lang="en-US" smtClean="0"/>
              <a:t>8/18/22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0171D9-161D-B946-A259-2DFFD369B13A}" type="slidenum">
              <a:rPr lang="en-US" smtClean="0"/>
              <a:t>‹#›</a:t>
            </a:fld>
            <a:endParaRPr lang="en-US"/>
          </a:p>
        </p:txBody>
      </p:sp>
    </p:spTree>
    <p:extLst>
      <p:ext uri="{BB962C8B-B14F-4D97-AF65-F5344CB8AC3E}">
        <p14:creationId xmlns:p14="http://schemas.microsoft.com/office/powerpoint/2010/main" val="1029876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aleway Light" panose="020B04030301010600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aleway Light" panose="020B0403030101060003" pitchFamily="34" charset="0"/>
              </a:defRPr>
            </a:lvl1pPr>
          </a:lstStyle>
          <a:p>
            <a:fld id="{3CB3D48B-767D-40D5-B840-5027EB30A9C2}" type="datetimeFigureOut">
              <a:rPr lang="en-US" smtClean="0"/>
              <a:pPr/>
              <a:t>8/18/22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aleway Light" panose="020B04030301010600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aleway Light" panose="020B0403030101060003" pitchFamily="34" charset="0"/>
              </a:defRPr>
            </a:lvl1pPr>
          </a:lstStyle>
          <a:p>
            <a:fld id="{1B9A7D1C-6891-4300-8D99-0D124CBB56B7}" type="slidenum">
              <a:rPr lang="en-US" smtClean="0"/>
              <a:pPr/>
              <a:t>‹#›</a:t>
            </a:fld>
            <a:endParaRPr lang="en-US"/>
          </a:p>
        </p:txBody>
      </p:sp>
    </p:spTree>
    <p:extLst>
      <p:ext uri="{BB962C8B-B14F-4D97-AF65-F5344CB8AC3E}">
        <p14:creationId xmlns:p14="http://schemas.microsoft.com/office/powerpoint/2010/main" val="3550403999"/>
      </p:ext>
    </p:extLst>
  </p:cSld>
  <p:clrMap bg1="lt1" tx1="dk1" bg2="lt2" tx2="dk2" accent1="accent1" accent2="accent2" accent3="accent3" accent4="accent4" accent5="accent5" accent6="accent6" hlink="hlink" folHlink="folHlink"/>
  <p:notesStyle>
    <a:lvl1pPr marL="0" algn="l" defTabSz="1828068" rtl="0" eaLnBrk="1" latinLnBrk="0" hangingPunct="1">
      <a:defRPr sz="2400" kern="1200">
        <a:solidFill>
          <a:schemeClr val="tx1"/>
        </a:solidFill>
        <a:latin typeface="Raleway Light" panose="020B0403030101060003" pitchFamily="34" charset="0"/>
        <a:ea typeface="+mn-ea"/>
        <a:cs typeface="+mn-cs"/>
      </a:defRPr>
    </a:lvl1pPr>
    <a:lvl2pPr marL="914035" algn="l" defTabSz="1828068" rtl="0" eaLnBrk="1" latinLnBrk="0" hangingPunct="1">
      <a:defRPr sz="2400" kern="1200">
        <a:solidFill>
          <a:schemeClr val="tx1"/>
        </a:solidFill>
        <a:latin typeface="Raleway Light" panose="020B0403030101060003" pitchFamily="34" charset="0"/>
        <a:ea typeface="+mn-ea"/>
        <a:cs typeface="+mn-cs"/>
      </a:defRPr>
    </a:lvl2pPr>
    <a:lvl3pPr marL="1828068" algn="l" defTabSz="1828068" rtl="0" eaLnBrk="1" latinLnBrk="0" hangingPunct="1">
      <a:defRPr sz="2400" kern="1200">
        <a:solidFill>
          <a:schemeClr val="tx1"/>
        </a:solidFill>
        <a:latin typeface="Raleway Light" panose="020B0403030101060003" pitchFamily="34" charset="0"/>
        <a:ea typeface="+mn-ea"/>
        <a:cs typeface="+mn-cs"/>
      </a:defRPr>
    </a:lvl3pPr>
    <a:lvl4pPr marL="2742103" algn="l" defTabSz="1828068" rtl="0" eaLnBrk="1" latinLnBrk="0" hangingPunct="1">
      <a:defRPr sz="2400" kern="1200">
        <a:solidFill>
          <a:schemeClr val="tx1"/>
        </a:solidFill>
        <a:latin typeface="Raleway Light" panose="020B0403030101060003" pitchFamily="34" charset="0"/>
        <a:ea typeface="+mn-ea"/>
        <a:cs typeface="+mn-cs"/>
      </a:defRPr>
    </a:lvl4pPr>
    <a:lvl5pPr marL="3656137" algn="l" defTabSz="1828068" rtl="0" eaLnBrk="1" latinLnBrk="0" hangingPunct="1">
      <a:defRPr sz="2400" kern="1200">
        <a:solidFill>
          <a:schemeClr val="tx1"/>
        </a:solidFill>
        <a:latin typeface="Raleway Light" panose="020B0403030101060003" pitchFamily="34" charset="0"/>
        <a:ea typeface="+mn-ea"/>
        <a:cs typeface="+mn-cs"/>
      </a:defRPr>
    </a:lvl5pPr>
    <a:lvl6pPr marL="4570172" algn="l" defTabSz="1828068" rtl="0" eaLnBrk="1" latinLnBrk="0" hangingPunct="1">
      <a:defRPr sz="2400" kern="1200">
        <a:solidFill>
          <a:schemeClr val="tx1"/>
        </a:solidFill>
        <a:latin typeface="+mn-lt"/>
        <a:ea typeface="+mn-ea"/>
        <a:cs typeface="+mn-cs"/>
      </a:defRPr>
    </a:lvl6pPr>
    <a:lvl7pPr marL="5484207" algn="l" defTabSz="1828068" rtl="0" eaLnBrk="1" latinLnBrk="0" hangingPunct="1">
      <a:defRPr sz="2400" kern="1200">
        <a:solidFill>
          <a:schemeClr val="tx1"/>
        </a:solidFill>
        <a:latin typeface="+mn-lt"/>
        <a:ea typeface="+mn-ea"/>
        <a:cs typeface="+mn-cs"/>
      </a:defRPr>
    </a:lvl7pPr>
    <a:lvl8pPr marL="6398240" algn="l" defTabSz="1828068" rtl="0" eaLnBrk="1" latinLnBrk="0" hangingPunct="1">
      <a:defRPr sz="2400" kern="1200">
        <a:solidFill>
          <a:schemeClr val="tx1"/>
        </a:solidFill>
        <a:latin typeface="+mn-lt"/>
        <a:ea typeface="+mn-ea"/>
        <a:cs typeface="+mn-cs"/>
      </a:defRPr>
    </a:lvl8pPr>
    <a:lvl9pPr marL="7312275" algn="l" defTabSz="182806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a:t>
            </a:fld>
            <a:endParaRPr lang="en-US"/>
          </a:p>
        </p:txBody>
      </p:sp>
    </p:spTree>
    <p:extLst>
      <p:ext uri="{BB962C8B-B14F-4D97-AF65-F5344CB8AC3E}">
        <p14:creationId xmlns:p14="http://schemas.microsoft.com/office/powerpoint/2010/main" val="365662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10</a:t>
            </a:fld>
            <a:endParaRPr lang="en-US"/>
          </a:p>
        </p:txBody>
      </p:sp>
    </p:spTree>
    <p:extLst>
      <p:ext uri="{BB962C8B-B14F-4D97-AF65-F5344CB8AC3E}">
        <p14:creationId xmlns:p14="http://schemas.microsoft.com/office/powerpoint/2010/main" val="354736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11</a:t>
            </a:fld>
            <a:endParaRPr lang="en-US"/>
          </a:p>
        </p:txBody>
      </p:sp>
    </p:spTree>
    <p:extLst>
      <p:ext uri="{BB962C8B-B14F-4D97-AF65-F5344CB8AC3E}">
        <p14:creationId xmlns:p14="http://schemas.microsoft.com/office/powerpoint/2010/main" val="348666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12</a:t>
            </a:fld>
            <a:endParaRPr lang="en-US"/>
          </a:p>
        </p:txBody>
      </p:sp>
    </p:spTree>
    <p:extLst>
      <p:ext uri="{BB962C8B-B14F-4D97-AF65-F5344CB8AC3E}">
        <p14:creationId xmlns:p14="http://schemas.microsoft.com/office/powerpoint/2010/main" val="65799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13</a:t>
            </a:fld>
            <a:endParaRPr lang="en-US"/>
          </a:p>
        </p:txBody>
      </p:sp>
    </p:spTree>
    <p:extLst>
      <p:ext uri="{BB962C8B-B14F-4D97-AF65-F5344CB8AC3E}">
        <p14:creationId xmlns:p14="http://schemas.microsoft.com/office/powerpoint/2010/main" val="100226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14</a:t>
            </a:fld>
            <a:endParaRPr lang="en-US"/>
          </a:p>
        </p:txBody>
      </p:sp>
    </p:spTree>
    <p:extLst>
      <p:ext uri="{BB962C8B-B14F-4D97-AF65-F5344CB8AC3E}">
        <p14:creationId xmlns:p14="http://schemas.microsoft.com/office/powerpoint/2010/main" val="34057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15</a:t>
            </a:fld>
            <a:endParaRPr lang="en-US"/>
          </a:p>
        </p:txBody>
      </p:sp>
    </p:spTree>
    <p:extLst>
      <p:ext uri="{BB962C8B-B14F-4D97-AF65-F5344CB8AC3E}">
        <p14:creationId xmlns:p14="http://schemas.microsoft.com/office/powerpoint/2010/main" val="320985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16</a:t>
            </a:fld>
            <a:endParaRPr lang="en-US"/>
          </a:p>
        </p:txBody>
      </p:sp>
    </p:spTree>
    <p:extLst>
      <p:ext uri="{BB962C8B-B14F-4D97-AF65-F5344CB8AC3E}">
        <p14:creationId xmlns:p14="http://schemas.microsoft.com/office/powerpoint/2010/main" val="274700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17</a:t>
            </a:fld>
            <a:endParaRPr lang="en-US"/>
          </a:p>
        </p:txBody>
      </p:sp>
    </p:spTree>
    <p:extLst>
      <p:ext uri="{BB962C8B-B14F-4D97-AF65-F5344CB8AC3E}">
        <p14:creationId xmlns:p14="http://schemas.microsoft.com/office/powerpoint/2010/main" val="79257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18</a:t>
            </a:fld>
            <a:endParaRPr lang="en-US"/>
          </a:p>
        </p:txBody>
      </p:sp>
    </p:spTree>
    <p:extLst>
      <p:ext uri="{BB962C8B-B14F-4D97-AF65-F5344CB8AC3E}">
        <p14:creationId xmlns:p14="http://schemas.microsoft.com/office/powerpoint/2010/main" val="56435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19</a:t>
            </a:fld>
            <a:endParaRPr lang="en-US"/>
          </a:p>
        </p:txBody>
      </p:sp>
    </p:spTree>
    <p:extLst>
      <p:ext uri="{BB962C8B-B14F-4D97-AF65-F5344CB8AC3E}">
        <p14:creationId xmlns:p14="http://schemas.microsoft.com/office/powerpoint/2010/main" val="321972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2</a:t>
            </a:fld>
            <a:endParaRPr lang="en-US"/>
          </a:p>
        </p:txBody>
      </p:sp>
    </p:spTree>
    <p:extLst>
      <p:ext uri="{BB962C8B-B14F-4D97-AF65-F5344CB8AC3E}">
        <p14:creationId xmlns:p14="http://schemas.microsoft.com/office/powerpoint/2010/main" val="162804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20</a:t>
            </a:fld>
            <a:endParaRPr lang="en-US"/>
          </a:p>
        </p:txBody>
      </p:sp>
    </p:spTree>
    <p:extLst>
      <p:ext uri="{BB962C8B-B14F-4D97-AF65-F5344CB8AC3E}">
        <p14:creationId xmlns:p14="http://schemas.microsoft.com/office/powerpoint/2010/main" val="415241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21</a:t>
            </a:fld>
            <a:endParaRPr lang="en-US"/>
          </a:p>
        </p:txBody>
      </p:sp>
    </p:spTree>
    <p:extLst>
      <p:ext uri="{BB962C8B-B14F-4D97-AF65-F5344CB8AC3E}">
        <p14:creationId xmlns:p14="http://schemas.microsoft.com/office/powerpoint/2010/main" val="423404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22</a:t>
            </a:fld>
            <a:endParaRPr lang="en-US"/>
          </a:p>
        </p:txBody>
      </p:sp>
    </p:spTree>
    <p:extLst>
      <p:ext uri="{BB962C8B-B14F-4D97-AF65-F5344CB8AC3E}">
        <p14:creationId xmlns:p14="http://schemas.microsoft.com/office/powerpoint/2010/main" val="1717825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10"/>
          </p:nvPr>
        </p:nvSpPr>
        <p:spPr/>
        <p:txBody>
          <a:bodyPr/>
          <a:lstStyle/>
          <a:p>
            <a:fld id="{1B9A7D1C-6891-4300-8D99-0D124CBB56B7}" type="slidenum">
              <a:rPr lang="en-US" smtClean="0"/>
              <a:pPr/>
              <a:t>23</a:t>
            </a:fld>
            <a:endParaRPr lang="en-US"/>
          </a:p>
        </p:txBody>
      </p:sp>
    </p:spTree>
    <p:extLst>
      <p:ext uri="{BB962C8B-B14F-4D97-AF65-F5344CB8AC3E}">
        <p14:creationId xmlns:p14="http://schemas.microsoft.com/office/powerpoint/2010/main" val="5697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10"/>
          </p:nvPr>
        </p:nvSpPr>
        <p:spPr/>
        <p:txBody>
          <a:bodyPr/>
          <a:lstStyle/>
          <a:p>
            <a:fld id="{1B9A7D1C-6891-4300-8D99-0D124CBB56B7}" type="slidenum">
              <a:rPr lang="en-US" smtClean="0"/>
              <a:pPr/>
              <a:t>24</a:t>
            </a:fld>
            <a:endParaRPr lang="en-US"/>
          </a:p>
        </p:txBody>
      </p:sp>
    </p:spTree>
    <p:extLst>
      <p:ext uri="{BB962C8B-B14F-4D97-AF65-F5344CB8AC3E}">
        <p14:creationId xmlns:p14="http://schemas.microsoft.com/office/powerpoint/2010/main" val="4284416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7D1C-6891-4300-8D99-0D124CBB56B7}" type="slidenum">
              <a:rPr lang="en-US" smtClean="0"/>
              <a:pPr/>
              <a:t>25</a:t>
            </a:fld>
            <a:endParaRPr lang="en-US"/>
          </a:p>
        </p:txBody>
      </p:sp>
    </p:spTree>
    <p:extLst>
      <p:ext uri="{BB962C8B-B14F-4D97-AF65-F5344CB8AC3E}">
        <p14:creationId xmlns:p14="http://schemas.microsoft.com/office/powerpoint/2010/main" val="69191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7D1C-6891-4300-8D99-0D124CBB56B7}" type="slidenum">
              <a:rPr lang="en-US" smtClean="0"/>
              <a:pPr/>
              <a:t>26</a:t>
            </a:fld>
            <a:endParaRPr lang="en-US"/>
          </a:p>
        </p:txBody>
      </p:sp>
    </p:spTree>
    <p:extLst>
      <p:ext uri="{BB962C8B-B14F-4D97-AF65-F5344CB8AC3E}">
        <p14:creationId xmlns:p14="http://schemas.microsoft.com/office/powerpoint/2010/main" val="3375437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the Alliance SLIDE</a:t>
            </a:r>
          </a:p>
          <a:p>
            <a:r>
              <a:rPr lang="en-US" dirty="0"/>
              <a:t>These slide options can be used at the end of your presentation deck. </a:t>
            </a:r>
          </a:p>
        </p:txBody>
      </p:sp>
      <p:sp>
        <p:nvSpPr>
          <p:cNvPr id="4" name="Slide Number Placeholder 3"/>
          <p:cNvSpPr>
            <a:spLocks noGrp="1"/>
          </p:cNvSpPr>
          <p:nvPr>
            <p:ph type="sldNum" sz="quarter" idx="10"/>
          </p:nvPr>
        </p:nvSpPr>
        <p:spPr/>
        <p:txBody>
          <a:bodyPr/>
          <a:lstStyle/>
          <a:p>
            <a:fld id="{1B9A7D1C-6891-4300-8D99-0D124CBB56B7}" type="slidenum">
              <a:rPr lang="en-US" smtClean="0"/>
              <a:t>27</a:t>
            </a:fld>
            <a:endParaRPr lang="en-US"/>
          </a:p>
        </p:txBody>
      </p:sp>
    </p:spTree>
    <p:extLst>
      <p:ext uri="{BB962C8B-B14F-4D97-AF65-F5344CB8AC3E}">
        <p14:creationId xmlns:p14="http://schemas.microsoft.com/office/powerpoint/2010/main" val="82647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10"/>
          </p:nvPr>
        </p:nvSpPr>
        <p:spPr/>
        <p:txBody>
          <a:bodyPr/>
          <a:lstStyle/>
          <a:p>
            <a:fld id="{1B9A7D1C-6891-4300-8D99-0D124CBB56B7}" type="slidenum">
              <a:rPr lang="en-US" smtClean="0"/>
              <a:pPr/>
              <a:t>3</a:t>
            </a:fld>
            <a:endParaRPr lang="en-US"/>
          </a:p>
        </p:txBody>
      </p:sp>
    </p:spTree>
    <p:extLst>
      <p:ext uri="{BB962C8B-B14F-4D97-AF65-F5344CB8AC3E}">
        <p14:creationId xmlns:p14="http://schemas.microsoft.com/office/powerpoint/2010/main" val="9775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4</a:t>
            </a:fld>
            <a:endParaRPr lang="en-US"/>
          </a:p>
        </p:txBody>
      </p:sp>
    </p:spTree>
    <p:extLst>
      <p:ext uri="{BB962C8B-B14F-4D97-AF65-F5344CB8AC3E}">
        <p14:creationId xmlns:p14="http://schemas.microsoft.com/office/powerpoint/2010/main" val="360242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10"/>
          </p:nvPr>
        </p:nvSpPr>
        <p:spPr/>
        <p:txBody>
          <a:bodyPr/>
          <a:lstStyle/>
          <a:p>
            <a:fld id="{1B9A7D1C-6891-4300-8D99-0D124CBB56B7}" type="slidenum">
              <a:rPr lang="en-US" smtClean="0"/>
              <a:pPr/>
              <a:t>5</a:t>
            </a:fld>
            <a:endParaRPr lang="en-US"/>
          </a:p>
        </p:txBody>
      </p:sp>
    </p:spTree>
    <p:extLst>
      <p:ext uri="{BB962C8B-B14F-4D97-AF65-F5344CB8AC3E}">
        <p14:creationId xmlns:p14="http://schemas.microsoft.com/office/powerpoint/2010/main" val="326416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6</a:t>
            </a:fld>
            <a:endParaRPr lang="en-US"/>
          </a:p>
        </p:txBody>
      </p:sp>
    </p:spTree>
    <p:extLst>
      <p:ext uri="{BB962C8B-B14F-4D97-AF65-F5344CB8AC3E}">
        <p14:creationId xmlns:p14="http://schemas.microsoft.com/office/powerpoint/2010/main" val="101726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7</a:t>
            </a:fld>
            <a:endParaRPr lang="en-US"/>
          </a:p>
        </p:txBody>
      </p:sp>
    </p:spTree>
    <p:extLst>
      <p:ext uri="{BB962C8B-B14F-4D97-AF65-F5344CB8AC3E}">
        <p14:creationId xmlns:p14="http://schemas.microsoft.com/office/powerpoint/2010/main" val="79257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8</a:t>
            </a:fld>
            <a:endParaRPr lang="en-US"/>
          </a:p>
        </p:txBody>
      </p:sp>
    </p:spTree>
    <p:extLst>
      <p:ext uri="{BB962C8B-B14F-4D97-AF65-F5344CB8AC3E}">
        <p14:creationId xmlns:p14="http://schemas.microsoft.com/office/powerpoint/2010/main" val="319573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the image on this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Right-click on the image, and select “Change Picture” from the menu.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Navigate to where your new image is located, and choose it to upload.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Enlarge and crop the image to fill the slide as needed using the upper right and bottom left control points.</a:t>
            </a:r>
          </a:p>
          <a:p>
            <a:endParaRPr lang="en-US" dirty="0"/>
          </a:p>
        </p:txBody>
      </p:sp>
      <p:sp>
        <p:nvSpPr>
          <p:cNvPr id="4" name="Slide Number Placeholder 3"/>
          <p:cNvSpPr>
            <a:spLocks noGrp="1"/>
          </p:cNvSpPr>
          <p:nvPr>
            <p:ph type="sldNum" sz="quarter" idx="5"/>
          </p:nvPr>
        </p:nvSpPr>
        <p:spPr/>
        <p:txBody>
          <a:bodyPr/>
          <a:lstStyle/>
          <a:p>
            <a:fld id="{1B9A7D1C-6891-4300-8D99-0D124CBB56B7}" type="slidenum">
              <a:rPr lang="en-US" smtClean="0"/>
              <a:pPr/>
              <a:t>9</a:t>
            </a:fld>
            <a:endParaRPr lang="en-US"/>
          </a:p>
        </p:txBody>
      </p:sp>
    </p:spTree>
    <p:extLst>
      <p:ext uri="{BB962C8B-B14F-4D97-AF65-F5344CB8AC3E}">
        <p14:creationId xmlns:p14="http://schemas.microsoft.com/office/powerpoint/2010/main" val="397594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er">
    <p:bg>
      <p:bgPr>
        <a:solidFill>
          <a:schemeClr val="bg1"/>
        </a:solidFill>
        <a:effectLst/>
      </p:bgPr>
    </p:bg>
    <p:spTree>
      <p:nvGrpSpPr>
        <p:cNvPr id="1" name=""/>
        <p:cNvGrpSpPr/>
        <p:nvPr/>
      </p:nvGrpSpPr>
      <p:grpSpPr>
        <a:xfrm>
          <a:off x="0" y="0"/>
          <a:ext cx="0" cy="0"/>
          <a:chOff x="0" y="0"/>
          <a:chExt cx="0" cy="0"/>
        </a:xfrm>
      </p:grpSpPr>
      <p:sp>
        <p:nvSpPr>
          <p:cNvPr id="22" name="Picture Placeholder 7"/>
          <p:cNvSpPr>
            <a:spLocks noGrp="1"/>
          </p:cNvSpPr>
          <p:nvPr>
            <p:ph type="pic" sz="quarter" idx="15"/>
          </p:nvPr>
        </p:nvSpPr>
        <p:spPr>
          <a:xfrm>
            <a:off x="0" y="0"/>
            <a:ext cx="24377650" cy="13716000"/>
          </a:xfrm>
          <a:prstGeom prst="rect">
            <a:avLst/>
          </a:prstGeom>
          <a:solidFill>
            <a:schemeClr val="bg1">
              <a:lumMod val="95000"/>
            </a:schemeClr>
          </a:solidFill>
          <a:ln w="171450">
            <a:noFill/>
          </a:ln>
        </p:spPr>
        <p:txBody>
          <a:bodyPr/>
          <a:lstStyle/>
          <a:p>
            <a:r>
              <a:rPr lang="en-US" dirty="0"/>
              <a:t>Drag picture to placeholder or click icon to add</a:t>
            </a:r>
          </a:p>
        </p:txBody>
      </p:sp>
      <p:sp>
        <p:nvSpPr>
          <p:cNvPr id="2" name="Title 1"/>
          <p:cNvSpPr>
            <a:spLocks noGrp="1"/>
          </p:cNvSpPr>
          <p:nvPr>
            <p:ph type="ctrTitle" hasCustomPrompt="1"/>
          </p:nvPr>
        </p:nvSpPr>
        <p:spPr>
          <a:xfrm>
            <a:off x="12188826" y="1920961"/>
            <a:ext cx="9437798" cy="5371379"/>
          </a:xfrm>
          <a:prstGeom prst="rect">
            <a:avLst/>
          </a:prstGeom>
        </p:spPr>
        <p:txBody>
          <a:bodyPr vert="horz" lIns="182832" tIns="91416" rIns="182832" bIns="91416" rtlCol="0" anchor="ctr" anchorCtr="0">
            <a:noAutofit/>
          </a:bodyPr>
          <a:lstStyle>
            <a:lvl1pPr algn="l">
              <a:lnSpc>
                <a:spcPct val="110000"/>
              </a:lnSpc>
              <a:defRPr lang="en-US">
                <a:solidFill>
                  <a:schemeClr val="bg1"/>
                </a:solidFill>
                <a:latin typeface="+mj-lt"/>
                <a:ea typeface="Lato" panose="020F0502020204030203" pitchFamily="34" charset="0"/>
                <a:cs typeface="Lato" panose="020F0502020204030203" pitchFamily="34" charset="0"/>
              </a:defRPr>
            </a:lvl1pPr>
          </a:lstStyle>
          <a:p>
            <a:pPr lvl="0" algn="r">
              <a:lnSpc>
                <a:spcPct val="110000"/>
              </a:lnSpc>
            </a:pPr>
            <a:r>
              <a:rPr lang="en-US" dirty="0"/>
              <a:t>CLICK TO EDIT MASTER TITLE STYLE</a:t>
            </a:r>
          </a:p>
        </p:txBody>
      </p:sp>
    </p:spTree>
    <p:extLst>
      <p:ext uri="{BB962C8B-B14F-4D97-AF65-F5344CB8AC3E}">
        <p14:creationId xmlns:p14="http://schemas.microsoft.com/office/powerpoint/2010/main" val="1226120236"/>
      </p:ext>
    </p:extLst>
  </p:cSld>
  <p:clrMapOvr>
    <a:masterClrMapping/>
  </p:clrMapOvr>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roducts - with images">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076997" y="4149085"/>
            <a:ext cx="3620236" cy="3155497"/>
          </a:xfrm>
          <a:prstGeom prst="rect">
            <a:avLst/>
          </a:prstGeom>
          <a:solidFill>
            <a:schemeClr val="bg1">
              <a:lumMod val="95000"/>
            </a:schemeClr>
          </a:solidFill>
        </p:spPr>
        <p:txBody>
          <a:bodyPr/>
          <a:lstStyle/>
          <a:p>
            <a:r>
              <a:rPr lang="en-US" dirty="0"/>
              <a:t>Drag picture to placeholder or click icon to add</a:t>
            </a:r>
          </a:p>
        </p:txBody>
      </p:sp>
      <p:sp>
        <p:nvSpPr>
          <p:cNvPr id="26" name="Picture Placeholder 6"/>
          <p:cNvSpPr>
            <a:spLocks noGrp="1"/>
          </p:cNvSpPr>
          <p:nvPr>
            <p:ph type="pic" sz="quarter" idx="14"/>
          </p:nvPr>
        </p:nvSpPr>
        <p:spPr>
          <a:xfrm>
            <a:off x="7620131" y="4149083"/>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27" name="Picture Placeholder 6"/>
          <p:cNvSpPr>
            <a:spLocks noGrp="1"/>
          </p:cNvSpPr>
          <p:nvPr>
            <p:ph type="pic" sz="quarter" idx="15"/>
          </p:nvPr>
        </p:nvSpPr>
        <p:spPr>
          <a:xfrm>
            <a:off x="13163265" y="4149081"/>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31" name="Picture Placeholder 6"/>
          <p:cNvSpPr>
            <a:spLocks noGrp="1"/>
          </p:cNvSpPr>
          <p:nvPr>
            <p:ph type="pic" sz="quarter" idx="19"/>
          </p:nvPr>
        </p:nvSpPr>
        <p:spPr>
          <a:xfrm>
            <a:off x="18706398" y="4149081"/>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18" name="Text Placeholder 7"/>
          <p:cNvSpPr>
            <a:spLocks noGrp="1"/>
          </p:cNvSpPr>
          <p:nvPr>
            <p:ph type="body" sz="quarter" idx="22" hasCustomPrompt="1"/>
          </p:nvPr>
        </p:nvSpPr>
        <p:spPr>
          <a:xfrm>
            <a:off x="7625286" y="7289788"/>
            <a:ext cx="3613859" cy="723894"/>
          </a:xfrm>
          <a:prstGeom prst="rect">
            <a:avLst/>
          </a:prstGeom>
          <a:solidFill>
            <a:schemeClr val="accent2"/>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19" name="Text Placeholder 7"/>
          <p:cNvSpPr>
            <a:spLocks noGrp="1"/>
          </p:cNvSpPr>
          <p:nvPr>
            <p:ph type="body" sz="quarter" idx="23" hasCustomPrompt="1"/>
          </p:nvPr>
        </p:nvSpPr>
        <p:spPr>
          <a:xfrm>
            <a:off x="2067619" y="7289788"/>
            <a:ext cx="3630667" cy="723894"/>
          </a:xfrm>
          <a:prstGeom prst="rect">
            <a:avLst/>
          </a:prstGeom>
          <a:solidFill>
            <a:schemeClr val="accent1"/>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21" name="Text Placeholder 7"/>
          <p:cNvSpPr>
            <a:spLocks noGrp="1"/>
          </p:cNvSpPr>
          <p:nvPr>
            <p:ph type="body" sz="quarter" idx="24" hasCustomPrompt="1"/>
          </p:nvPr>
        </p:nvSpPr>
        <p:spPr>
          <a:xfrm>
            <a:off x="18707003" y="7289788"/>
            <a:ext cx="3630667" cy="723894"/>
          </a:xfrm>
          <a:prstGeom prst="rect">
            <a:avLst/>
          </a:prstGeom>
          <a:solidFill>
            <a:schemeClr val="accent4"/>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22" name="Text Placeholder 7"/>
          <p:cNvSpPr>
            <a:spLocks noGrp="1"/>
          </p:cNvSpPr>
          <p:nvPr>
            <p:ph type="body" sz="quarter" idx="25" hasCustomPrompt="1"/>
          </p:nvPr>
        </p:nvSpPr>
        <p:spPr>
          <a:xfrm>
            <a:off x="13163265" y="7289788"/>
            <a:ext cx="3613859" cy="723894"/>
          </a:xfrm>
          <a:prstGeom prst="rect">
            <a:avLst/>
          </a:prstGeom>
          <a:solidFill>
            <a:schemeClr val="accent3"/>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23" name="Picture Placeholder 6"/>
          <p:cNvSpPr>
            <a:spLocks noGrp="1"/>
          </p:cNvSpPr>
          <p:nvPr>
            <p:ph type="pic" sz="quarter" idx="26"/>
          </p:nvPr>
        </p:nvSpPr>
        <p:spPr>
          <a:xfrm>
            <a:off x="2102393" y="8318597"/>
            <a:ext cx="3620236" cy="3155497"/>
          </a:xfrm>
          <a:prstGeom prst="rect">
            <a:avLst/>
          </a:prstGeom>
          <a:solidFill>
            <a:schemeClr val="bg1">
              <a:lumMod val="95000"/>
            </a:schemeClr>
          </a:solidFill>
        </p:spPr>
        <p:txBody>
          <a:bodyPr/>
          <a:lstStyle/>
          <a:p>
            <a:r>
              <a:rPr lang="en-US" dirty="0"/>
              <a:t>Drag picture to placeholder or click icon to add</a:t>
            </a:r>
          </a:p>
        </p:txBody>
      </p:sp>
      <p:sp>
        <p:nvSpPr>
          <p:cNvPr id="24" name="Picture Placeholder 6"/>
          <p:cNvSpPr>
            <a:spLocks noGrp="1"/>
          </p:cNvSpPr>
          <p:nvPr>
            <p:ph type="pic" sz="quarter" idx="27"/>
          </p:nvPr>
        </p:nvSpPr>
        <p:spPr>
          <a:xfrm>
            <a:off x="7645525" y="8318597"/>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a:t>Drag picture to placeholder or click icon to add</a:t>
            </a:r>
          </a:p>
        </p:txBody>
      </p:sp>
      <p:sp>
        <p:nvSpPr>
          <p:cNvPr id="25" name="Picture Placeholder 6"/>
          <p:cNvSpPr>
            <a:spLocks noGrp="1"/>
          </p:cNvSpPr>
          <p:nvPr>
            <p:ph type="pic" sz="quarter" idx="28"/>
          </p:nvPr>
        </p:nvSpPr>
        <p:spPr>
          <a:xfrm>
            <a:off x="13188657" y="8318597"/>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dirty="0"/>
              <a:t>Drag picture to placeholder or click icon to add</a:t>
            </a:r>
          </a:p>
        </p:txBody>
      </p:sp>
      <p:sp>
        <p:nvSpPr>
          <p:cNvPr id="33" name="Picture Placeholder 6"/>
          <p:cNvSpPr>
            <a:spLocks noGrp="1"/>
          </p:cNvSpPr>
          <p:nvPr>
            <p:ph type="pic" sz="quarter" idx="29"/>
          </p:nvPr>
        </p:nvSpPr>
        <p:spPr>
          <a:xfrm>
            <a:off x="18731789" y="8318597"/>
            <a:ext cx="3620236" cy="3155497"/>
          </a:xfrm>
          <a:prstGeom prst="rect">
            <a:avLst/>
          </a:prstGeom>
          <a:solidFill>
            <a:schemeClr val="bg1">
              <a:lumMod val="95000"/>
            </a:schemeClr>
          </a:solidFill>
        </p:spPr>
        <p:txBody>
          <a:bodyPr vert="horz" lIns="91440" tIns="45720" rIns="91440" bIns="45720" rtlCol="0">
            <a:normAutofit/>
          </a:bodyPr>
          <a:lstStyle>
            <a:lvl1pPr>
              <a:defRPr lang="en-US"/>
            </a:lvl1pPr>
          </a:lstStyle>
          <a:p>
            <a:pPr lvl="0"/>
            <a:r>
              <a:rPr lang="en-US" dirty="0"/>
              <a:t>Drag picture to placeholder or click icon to add</a:t>
            </a:r>
          </a:p>
        </p:txBody>
      </p:sp>
      <p:sp>
        <p:nvSpPr>
          <p:cNvPr id="34" name="Text Placeholder 7"/>
          <p:cNvSpPr>
            <a:spLocks noGrp="1"/>
          </p:cNvSpPr>
          <p:nvPr>
            <p:ph type="body" sz="quarter" idx="30" hasCustomPrompt="1"/>
          </p:nvPr>
        </p:nvSpPr>
        <p:spPr>
          <a:xfrm>
            <a:off x="7650679" y="11464431"/>
            <a:ext cx="3613859" cy="723894"/>
          </a:xfrm>
          <a:prstGeom prst="rect">
            <a:avLst/>
          </a:prstGeom>
          <a:solidFill>
            <a:schemeClr val="accent3"/>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35" name="Text Placeholder 7"/>
          <p:cNvSpPr>
            <a:spLocks noGrp="1"/>
          </p:cNvSpPr>
          <p:nvPr>
            <p:ph type="body" sz="quarter" idx="31" hasCustomPrompt="1"/>
          </p:nvPr>
        </p:nvSpPr>
        <p:spPr>
          <a:xfrm>
            <a:off x="2093012" y="11464431"/>
            <a:ext cx="3630667" cy="723894"/>
          </a:xfrm>
          <a:prstGeom prst="rect">
            <a:avLst/>
          </a:prstGeom>
          <a:solidFill>
            <a:schemeClr val="accent4"/>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36" name="Text Placeholder 7"/>
          <p:cNvSpPr>
            <a:spLocks noGrp="1"/>
          </p:cNvSpPr>
          <p:nvPr>
            <p:ph type="body" sz="quarter" idx="32" hasCustomPrompt="1"/>
          </p:nvPr>
        </p:nvSpPr>
        <p:spPr>
          <a:xfrm>
            <a:off x="18732396" y="11464429"/>
            <a:ext cx="3613859" cy="723894"/>
          </a:xfrm>
          <a:prstGeom prst="rect">
            <a:avLst/>
          </a:prstGeom>
          <a:solidFill>
            <a:schemeClr val="accent1"/>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38" name="Text Placeholder 7"/>
          <p:cNvSpPr>
            <a:spLocks noGrp="1"/>
          </p:cNvSpPr>
          <p:nvPr>
            <p:ph type="body" sz="quarter" idx="33" hasCustomPrompt="1"/>
          </p:nvPr>
        </p:nvSpPr>
        <p:spPr>
          <a:xfrm>
            <a:off x="13191538" y="11464429"/>
            <a:ext cx="3613859" cy="723894"/>
          </a:xfrm>
          <a:prstGeom prst="rect">
            <a:avLst/>
          </a:prstGeom>
          <a:solidFill>
            <a:schemeClr val="accent2"/>
          </a:solidFill>
        </p:spPr>
        <p:txBody>
          <a:bodyPr anchor="ctr" anchorCtr="0">
            <a:normAutofit/>
          </a:bodyPr>
          <a:lstStyle>
            <a:lvl1pPr marL="0" indent="0" algn="ctr">
              <a:buNone/>
              <a:defRPr lang="en-US" sz="2799" kern="1200" dirty="0">
                <a:solidFill>
                  <a:schemeClr val="bg1"/>
                </a:solidFill>
                <a:latin typeface="Raleway" panose="020B0503030101060003" pitchFamily="34" charset="0"/>
                <a:ea typeface="+mn-ea"/>
                <a:cs typeface="+mn-cs"/>
              </a:defRPr>
            </a:lvl1pPr>
          </a:lstStyle>
          <a:p>
            <a:pPr marL="0" lvl="0" indent="0" algn="l" defTabSz="1828343" rtl="0" eaLnBrk="1" latinLnBrk="0" hangingPunct="1">
              <a:lnSpc>
                <a:spcPct val="90000"/>
              </a:lnSpc>
              <a:spcBef>
                <a:spcPts val="0"/>
              </a:spcBef>
              <a:spcAft>
                <a:spcPts val="4799"/>
              </a:spcAft>
              <a:buFontTx/>
              <a:buNone/>
            </a:pPr>
            <a:r>
              <a:rPr lang="en-US" dirty="0"/>
              <a:t>Product</a:t>
            </a:r>
          </a:p>
        </p:txBody>
      </p:sp>
      <p:sp>
        <p:nvSpPr>
          <p:cNvPr id="37"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9" name="Text Placeholder 7"/>
          <p:cNvSpPr>
            <a:spLocks noGrp="1"/>
          </p:cNvSpPr>
          <p:nvPr>
            <p:ph type="body" sz="quarter" idx="3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78385493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Content Layout - CL">
    <p:spTree>
      <p:nvGrpSpPr>
        <p:cNvPr id="1" name=""/>
        <p:cNvGrpSpPr/>
        <p:nvPr/>
      </p:nvGrpSpPr>
      <p:grpSpPr>
        <a:xfrm>
          <a:off x="0" y="0"/>
          <a:ext cx="0" cy="0"/>
          <a:chOff x="0" y="0"/>
          <a:chExt cx="0" cy="0"/>
        </a:xfrm>
      </p:grpSpPr>
      <p:sp>
        <p:nvSpPr>
          <p:cNvPr id="33" name="Picture Placeholder 2"/>
          <p:cNvSpPr>
            <a:spLocks noGrp="1"/>
          </p:cNvSpPr>
          <p:nvPr>
            <p:ph type="pic" sz="quarter" idx="17"/>
          </p:nvPr>
        </p:nvSpPr>
        <p:spPr>
          <a:xfrm>
            <a:off x="18029223" y="6243873"/>
            <a:ext cx="3347643" cy="3348515"/>
          </a:xfrm>
          <a:prstGeom prst="ellipse">
            <a:avLst/>
          </a:prstGeom>
          <a:solidFill>
            <a:schemeClr val="accent1"/>
          </a:solidFill>
        </p:spPr>
        <p:txBody>
          <a:bodyPr>
            <a:normAutofit/>
          </a:bodyPr>
          <a:lstStyle>
            <a:lvl1pPr marL="0" indent="0" algn="ctr">
              <a:buFontTx/>
              <a:buNone/>
              <a:defRPr sz="2000">
                <a:solidFill>
                  <a:schemeClr val="bg1"/>
                </a:solidFill>
              </a:defRPr>
            </a:lvl1pPr>
          </a:lstStyle>
          <a:p>
            <a:r>
              <a:rPr lang="en-US"/>
              <a:t>Drag picture to placeholder or click icon to add</a:t>
            </a:r>
          </a:p>
        </p:txBody>
      </p:sp>
      <p:sp>
        <p:nvSpPr>
          <p:cNvPr id="32" name="Picture Placeholder 2"/>
          <p:cNvSpPr>
            <a:spLocks noGrp="1"/>
          </p:cNvSpPr>
          <p:nvPr>
            <p:ph type="pic" sz="quarter" idx="16"/>
          </p:nvPr>
        </p:nvSpPr>
        <p:spPr>
          <a:xfrm>
            <a:off x="10292560" y="6243873"/>
            <a:ext cx="3347643" cy="3348515"/>
          </a:xfrm>
          <a:prstGeom prst="ellipse">
            <a:avLst/>
          </a:prstGeom>
          <a:solidFill>
            <a:schemeClr val="accent2"/>
          </a:solidFill>
        </p:spPr>
        <p:txBody>
          <a:bodyPr>
            <a:normAutofit/>
          </a:bodyPr>
          <a:lstStyle>
            <a:lvl1pPr marL="0" indent="0" algn="ctr">
              <a:buFontTx/>
              <a:buNone/>
              <a:defRPr sz="2000">
                <a:solidFill>
                  <a:schemeClr val="bg1"/>
                </a:solidFill>
              </a:defRPr>
            </a:lvl1pPr>
          </a:lstStyle>
          <a:p>
            <a:r>
              <a:rPr lang="en-US"/>
              <a:t>Drag picture to placeholder or click icon to add</a:t>
            </a:r>
          </a:p>
        </p:txBody>
      </p:sp>
      <p:sp>
        <p:nvSpPr>
          <p:cNvPr id="3" name="Picture Placeholder 2"/>
          <p:cNvSpPr>
            <a:spLocks noGrp="1"/>
          </p:cNvSpPr>
          <p:nvPr>
            <p:ph type="pic" sz="quarter" idx="15"/>
          </p:nvPr>
        </p:nvSpPr>
        <p:spPr>
          <a:xfrm>
            <a:off x="2358430" y="6243873"/>
            <a:ext cx="3347643" cy="3348515"/>
          </a:xfrm>
          <a:prstGeom prst="ellipse">
            <a:avLst/>
          </a:prstGeom>
          <a:solidFill>
            <a:schemeClr val="accent3"/>
          </a:solidFill>
        </p:spPr>
        <p:txBody>
          <a:bodyPr>
            <a:normAutofit/>
          </a:bodyPr>
          <a:lstStyle>
            <a:lvl1pPr marL="0" indent="0" algn="ctr">
              <a:buFontTx/>
              <a:buNone/>
              <a:defRPr sz="2000">
                <a:solidFill>
                  <a:schemeClr val="bg1"/>
                </a:solidFill>
              </a:defRPr>
            </a:lvl1pPr>
          </a:lstStyle>
          <a:p>
            <a:r>
              <a:rPr lang="en-US"/>
              <a:t>Drag picture to placeholder or click icon to add</a:t>
            </a:r>
          </a:p>
        </p:txBody>
      </p:sp>
      <p:sp>
        <p:nvSpPr>
          <p:cNvPr id="34" name="Text Placeholder 2"/>
          <p:cNvSpPr>
            <a:spLocks noGrp="1"/>
          </p:cNvSpPr>
          <p:nvPr>
            <p:ph type="body" sz="quarter" idx="24"/>
          </p:nvPr>
        </p:nvSpPr>
        <p:spPr>
          <a:xfrm>
            <a:off x="2186190" y="11042930"/>
            <a:ext cx="5336169" cy="133552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400" smtClean="0">
                <a:solidFill>
                  <a:schemeClr val="tx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edit Master text styles</a:t>
            </a:r>
          </a:p>
        </p:txBody>
      </p:sp>
      <p:sp>
        <p:nvSpPr>
          <p:cNvPr id="35" name="Text Placeholder 2"/>
          <p:cNvSpPr>
            <a:spLocks noGrp="1"/>
          </p:cNvSpPr>
          <p:nvPr>
            <p:ph type="body" sz="quarter" idx="30" hasCustomPrompt="1"/>
          </p:nvPr>
        </p:nvSpPr>
        <p:spPr>
          <a:xfrm>
            <a:off x="2186190" y="10122900"/>
            <a:ext cx="5336169" cy="852070"/>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400" smtClean="0">
                <a:solidFill>
                  <a:schemeClr val="tx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Edit subtitle</a:t>
            </a:r>
          </a:p>
        </p:txBody>
      </p:sp>
      <p:sp>
        <p:nvSpPr>
          <p:cNvPr id="36" name="Text Placeholder 2"/>
          <p:cNvSpPr>
            <a:spLocks noGrp="1"/>
          </p:cNvSpPr>
          <p:nvPr>
            <p:ph type="body" sz="quarter" idx="31"/>
          </p:nvPr>
        </p:nvSpPr>
        <p:spPr>
          <a:xfrm>
            <a:off x="10292560" y="10968258"/>
            <a:ext cx="5378104" cy="133552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400" smtClean="0">
                <a:solidFill>
                  <a:schemeClr val="tx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edit Master text styles</a:t>
            </a:r>
          </a:p>
        </p:txBody>
      </p:sp>
      <p:sp>
        <p:nvSpPr>
          <p:cNvPr id="37" name="Text Placeholder 2"/>
          <p:cNvSpPr>
            <a:spLocks noGrp="1"/>
          </p:cNvSpPr>
          <p:nvPr>
            <p:ph type="body" sz="quarter" idx="32" hasCustomPrompt="1"/>
          </p:nvPr>
        </p:nvSpPr>
        <p:spPr>
          <a:xfrm>
            <a:off x="10292560" y="10058544"/>
            <a:ext cx="5378104" cy="852070"/>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400" smtClean="0">
                <a:solidFill>
                  <a:schemeClr val="tx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Edit subtitle</a:t>
            </a:r>
          </a:p>
        </p:txBody>
      </p:sp>
      <p:sp>
        <p:nvSpPr>
          <p:cNvPr id="38" name="Text Placeholder 2"/>
          <p:cNvSpPr>
            <a:spLocks noGrp="1"/>
          </p:cNvSpPr>
          <p:nvPr>
            <p:ph type="body" sz="quarter" idx="33"/>
          </p:nvPr>
        </p:nvSpPr>
        <p:spPr>
          <a:xfrm>
            <a:off x="17661264" y="11042930"/>
            <a:ext cx="4849114" cy="133552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400" smtClean="0">
                <a:solidFill>
                  <a:schemeClr val="tx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edit Master text styles</a:t>
            </a:r>
          </a:p>
        </p:txBody>
      </p:sp>
      <p:sp>
        <p:nvSpPr>
          <p:cNvPr id="39" name="Text Placeholder 2"/>
          <p:cNvSpPr>
            <a:spLocks noGrp="1"/>
          </p:cNvSpPr>
          <p:nvPr>
            <p:ph type="body" sz="quarter" idx="34" hasCustomPrompt="1"/>
          </p:nvPr>
        </p:nvSpPr>
        <p:spPr>
          <a:xfrm>
            <a:off x="17661264" y="10122900"/>
            <a:ext cx="4849114" cy="852070"/>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400" smtClean="0">
                <a:solidFill>
                  <a:schemeClr val="tx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Edit subtitle</a:t>
            </a:r>
          </a:p>
        </p:txBody>
      </p:sp>
      <p:sp>
        <p:nvSpPr>
          <p:cNvPr id="43" name="Title 1"/>
          <p:cNvSpPr>
            <a:spLocks noGrp="1"/>
          </p:cNvSpPr>
          <p:nvPr>
            <p:ph type="title" hasCustomPrompt="1"/>
          </p:nvPr>
        </p:nvSpPr>
        <p:spPr>
          <a:xfrm>
            <a:off x="1928719" y="1503039"/>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4" name="Text Placeholder 7"/>
          <p:cNvSpPr>
            <a:spLocks noGrp="1"/>
          </p:cNvSpPr>
          <p:nvPr>
            <p:ph type="body" sz="quarter" idx="14"/>
          </p:nvPr>
        </p:nvSpPr>
        <p:spPr>
          <a:xfrm>
            <a:off x="1928719" y="2600721"/>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1342604278"/>
      </p:ext>
    </p:extLst>
  </p:cSld>
  <p:clrMapOvr>
    <a:masterClrMapping/>
  </p:clrMapOvr>
  <p:transition spd="slow">
    <p:push dir="u"/>
  </p:transition>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vider or quote">
    <p:bg>
      <p:bgPr>
        <a:solidFill>
          <a:schemeClr val="bg1"/>
        </a:solidFill>
        <a:effectLst/>
      </p:bgPr>
    </p:bg>
    <p:spTree>
      <p:nvGrpSpPr>
        <p:cNvPr id="1" name=""/>
        <p:cNvGrpSpPr/>
        <p:nvPr/>
      </p:nvGrpSpPr>
      <p:grpSpPr>
        <a:xfrm>
          <a:off x="0" y="0"/>
          <a:ext cx="0" cy="0"/>
          <a:chOff x="0" y="0"/>
          <a:chExt cx="0" cy="0"/>
        </a:xfrm>
      </p:grpSpPr>
      <p:sp>
        <p:nvSpPr>
          <p:cNvPr id="22" name="Picture Placeholder 7"/>
          <p:cNvSpPr>
            <a:spLocks noGrp="1"/>
          </p:cNvSpPr>
          <p:nvPr>
            <p:ph type="pic" sz="quarter" idx="15"/>
          </p:nvPr>
        </p:nvSpPr>
        <p:spPr>
          <a:xfrm>
            <a:off x="0" y="0"/>
            <a:ext cx="24377650" cy="11820294"/>
          </a:xfrm>
          <a:prstGeom prst="rect">
            <a:avLst/>
          </a:prstGeom>
          <a:solidFill>
            <a:schemeClr val="bg1">
              <a:lumMod val="95000"/>
            </a:schemeClr>
          </a:solidFill>
          <a:ln w="171450">
            <a:noFill/>
          </a:ln>
        </p:spPr>
        <p:txBody>
          <a:bodyPr/>
          <a:lstStyle/>
          <a:p>
            <a:r>
              <a:rPr lang="en-US" dirty="0"/>
              <a:t>Drag picture to placeholder or click icon to add</a:t>
            </a:r>
          </a:p>
        </p:txBody>
      </p:sp>
      <p:sp>
        <p:nvSpPr>
          <p:cNvPr id="2" name="Title 1"/>
          <p:cNvSpPr>
            <a:spLocks noGrp="1"/>
          </p:cNvSpPr>
          <p:nvPr>
            <p:ph type="ctrTitle"/>
          </p:nvPr>
        </p:nvSpPr>
        <p:spPr>
          <a:xfrm>
            <a:off x="14077507" y="1316204"/>
            <a:ext cx="8931205" cy="3768786"/>
          </a:xfrm>
          <a:prstGeom prst="rect">
            <a:avLst/>
          </a:prstGeom>
        </p:spPr>
        <p:txBody>
          <a:bodyPr vert="horz" lIns="182832" tIns="91416" rIns="182832" bIns="91416" rtlCol="0" anchor="b">
            <a:noAutofit/>
          </a:bodyPr>
          <a:lstStyle>
            <a:lvl1pPr algn="l">
              <a:lnSpc>
                <a:spcPct val="110000"/>
              </a:lnSpc>
              <a:defRPr lang="en-US" sz="11500">
                <a:solidFill>
                  <a:schemeClr val="bg1"/>
                </a:solidFill>
                <a:latin typeface="+mj-lt"/>
                <a:ea typeface="Lato" panose="020F0502020204030203" pitchFamily="34" charset="0"/>
                <a:cs typeface="Lato" panose="020F0502020204030203" pitchFamily="34" charset="0"/>
              </a:defRPr>
            </a:lvl1pPr>
          </a:lstStyle>
          <a:p>
            <a:pPr lvl="0" algn="r">
              <a:lnSpc>
                <a:spcPct val="110000"/>
              </a:lnSpc>
            </a:pPr>
            <a:r>
              <a:rPr lang="en-US" dirty="0"/>
              <a:t>Click to edit Master title style</a:t>
            </a:r>
          </a:p>
        </p:txBody>
      </p:sp>
      <p:sp>
        <p:nvSpPr>
          <p:cNvPr id="14" name="Text Placeholder 13"/>
          <p:cNvSpPr>
            <a:spLocks noGrp="1"/>
          </p:cNvSpPr>
          <p:nvPr>
            <p:ph type="body" sz="quarter" idx="14"/>
          </p:nvPr>
        </p:nvSpPr>
        <p:spPr>
          <a:xfrm>
            <a:off x="14077508" y="5192830"/>
            <a:ext cx="8931204" cy="872306"/>
          </a:xfrm>
          <a:prstGeom prst="rect">
            <a:avLst/>
          </a:prstGeom>
          <a:noFill/>
        </p:spPr>
        <p:txBody>
          <a:bodyPr vert="horz" wrap="square" lIns="182832" tIns="91416" rIns="182832" bIns="91416" rtlCol="0" anchor="t" anchorCtr="0">
            <a:spAutoFit/>
          </a:bodyPr>
          <a:lstStyle>
            <a:lvl1pPr algn="ctr">
              <a:defRPr lang="en-US" sz="3600" i="0" dirty="0" smtClean="0">
                <a:solidFill>
                  <a:schemeClr val="bg1"/>
                </a:solidFill>
              </a:defRPr>
            </a:lvl1pPr>
          </a:lstStyle>
          <a:p>
            <a:pPr lvl="0" algn="r"/>
            <a:r>
              <a:rPr lang="en-US" dirty="0"/>
              <a:t>Click to edit Master text styles</a:t>
            </a:r>
          </a:p>
        </p:txBody>
      </p:sp>
      <p:pic>
        <p:nvPicPr>
          <p:cNvPr id="7" name="Picture 6" descr="Logo&#10;&#10;Description automatically generated">
            <a:extLst>
              <a:ext uri="{FF2B5EF4-FFF2-40B4-BE49-F238E27FC236}">
                <a16:creationId xmlns:a16="http://schemas.microsoft.com/office/drawing/2014/main" id="{50EA10C2-039B-F040-AFCC-BAD01EF85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158" y="12178106"/>
            <a:ext cx="4318000" cy="1397000"/>
          </a:xfrm>
          <a:prstGeom prst="rect">
            <a:avLst/>
          </a:prstGeom>
        </p:spPr>
      </p:pic>
    </p:spTree>
    <p:extLst>
      <p:ext uri="{BB962C8B-B14F-4D97-AF65-F5344CB8AC3E}">
        <p14:creationId xmlns:p14="http://schemas.microsoft.com/office/powerpoint/2010/main" val="3005418599"/>
      </p:ext>
    </p:extLst>
  </p:cSld>
  <p:clrMapOvr>
    <a:masterClrMapping/>
  </p:clrMapOvr>
  <p:transition spd="slow">
    <p:push dir="u"/>
  </p:transition>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eative 4 points">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rot="16200000" flipH="1">
            <a:off x="6315958" y="1608043"/>
            <a:ext cx="2704004" cy="8247840"/>
          </a:xfrm>
          <a:prstGeom prst="round2DiagRect">
            <a:avLst>
              <a:gd name="adj1" fmla="val 41732"/>
              <a:gd name="adj2" fmla="val 0"/>
            </a:avLst>
          </a:prstGeom>
          <a:solidFill>
            <a:schemeClr val="accent1"/>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9" name="Teardrop 8"/>
          <p:cNvSpPr>
            <a:spLocks noChangeAspect="1"/>
          </p:cNvSpPr>
          <p:nvPr userDrawn="1"/>
        </p:nvSpPr>
        <p:spPr>
          <a:xfrm rot="5400000">
            <a:off x="2145061" y="4085465"/>
            <a:ext cx="2942398" cy="3054600"/>
          </a:xfrm>
          <a:prstGeom prst="teardrop">
            <a:avLst/>
          </a:prstGeom>
          <a:solidFill>
            <a:schemeClr val="accent1">
              <a:lumMod val="60000"/>
              <a:lumOff val="40000"/>
            </a:schemeClr>
          </a:solidFill>
          <a:ln w="6350">
            <a:noFill/>
          </a:ln>
          <a:effectLst>
            <a:outerShdw blurRad="266700" dist="190500" sx="88000" sy="8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799"/>
          </a:p>
        </p:txBody>
      </p:sp>
      <p:sp>
        <p:nvSpPr>
          <p:cNvPr id="10" name="Rectangle 10"/>
          <p:cNvSpPr>
            <a:spLocks noChangeArrowheads="1"/>
          </p:cNvSpPr>
          <p:nvPr userDrawn="1"/>
        </p:nvSpPr>
        <p:spPr bwMode="auto">
          <a:xfrm rot="16200000" flipH="1">
            <a:off x="16835333" y="1608042"/>
            <a:ext cx="2704004" cy="8247840"/>
          </a:xfrm>
          <a:prstGeom prst="round2DiagRect">
            <a:avLst>
              <a:gd name="adj1" fmla="val 40740"/>
              <a:gd name="adj2" fmla="val 0"/>
            </a:avLst>
          </a:prstGeom>
          <a:solidFill>
            <a:schemeClr val="accent2"/>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11" name="Teardrop 10"/>
          <p:cNvSpPr>
            <a:spLocks noChangeAspect="1"/>
          </p:cNvSpPr>
          <p:nvPr userDrawn="1"/>
        </p:nvSpPr>
        <p:spPr>
          <a:xfrm rot="5400000">
            <a:off x="12671938" y="4085465"/>
            <a:ext cx="2942398" cy="3054600"/>
          </a:xfrm>
          <a:prstGeom prst="teardrop">
            <a:avLst/>
          </a:prstGeom>
          <a:solidFill>
            <a:schemeClr val="accent2">
              <a:lumMod val="60000"/>
              <a:lumOff val="40000"/>
            </a:schemeClr>
          </a:solidFill>
          <a:ln w="6350">
            <a:noFill/>
          </a:ln>
          <a:effectLst>
            <a:outerShdw blurRad="266700" dist="190500" sx="88000" sy="8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799"/>
          </a:p>
        </p:txBody>
      </p:sp>
      <p:sp>
        <p:nvSpPr>
          <p:cNvPr id="12" name="Rectangle 10"/>
          <p:cNvSpPr>
            <a:spLocks noChangeArrowheads="1"/>
          </p:cNvSpPr>
          <p:nvPr userDrawn="1"/>
        </p:nvSpPr>
        <p:spPr bwMode="auto">
          <a:xfrm rot="16200000" flipH="1">
            <a:off x="6381589" y="5907585"/>
            <a:ext cx="2704004" cy="8247840"/>
          </a:xfrm>
          <a:prstGeom prst="round2DiagRect">
            <a:avLst>
              <a:gd name="adj1" fmla="val 38447"/>
              <a:gd name="adj2" fmla="val 0"/>
            </a:avLst>
          </a:prstGeom>
          <a:solidFill>
            <a:schemeClr val="accent3"/>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16" name="Teardrop 15"/>
          <p:cNvSpPr>
            <a:spLocks noChangeAspect="1"/>
          </p:cNvSpPr>
          <p:nvPr userDrawn="1"/>
        </p:nvSpPr>
        <p:spPr>
          <a:xfrm rot="5400000">
            <a:off x="2210692" y="8385007"/>
            <a:ext cx="2942398" cy="3054600"/>
          </a:xfrm>
          <a:prstGeom prst="teardrop">
            <a:avLst/>
          </a:prstGeom>
          <a:solidFill>
            <a:schemeClr val="accent3">
              <a:lumMod val="60000"/>
              <a:lumOff val="40000"/>
            </a:schemeClr>
          </a:solidFill>
          <a:ln w="6350">
            <a:noFill/>
          </a:ln>
          <a:effectLst>
            <a:outerShdw blurRad="266700" dist="190500" sx="88000" sy="8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799"/>
          </a:p>
        </p:txBody>
      </p:sp>
      <p:sp>
        <p:nvSpPr>
          <p:cNvPr id="17" name="Rectangle 10"/>
          <p:cNvSpPr>
            <a:spLocks noChangeArrowheads="1"/>
          </p:cNvSpPr>
          <p:nvPr userDrawn="1"/>
        </p:nvSpPr>
        <p:spPr bwMode="auto">
          <a:xfrm rot="16200000" flipH="1">
            <a:off x="16835331" y="5907586"/>
            <a:ext cx="2704004" cy="8247836"/>
          </a:xfrm>
          <a:prstGeom prst="round2DiagRect">
            <a:avLst>
              <a:gd name="adj1" fmla="val 39640"/>
              <a:gd name="adj2" fmla="val 0"/>
            </a:avLst>
          </a:prstGeom>
          <a:solidFill>
            <a:schemeClr val="accent4"/>
          </a:solidFill>
          <a:ln w="9525" cap="flat" cmpd="sng" algn="ctr">
            <a:noFill/>
            <a:prstDash val="solid"/>
            <a:round/>
            <a:headEnd type="none" w="med" len="med"/>
            <a:tailEnd type="none" w="med" len="med"/>
          </a:ln>
          <a:effectLst/>
        </p:spPr>
        <p:txBody>
          <a:bodyPr lIns="218941" tIns="109467" rIns="218941" bIns="109467" anchor="ctr"/>
          <a:lstStyle/>
          <a:p>
            <a:pPr defTabSz="2171105">
              <a:lnSpc>
                <a:spcPct val="90000"/>
              </a:lnSpc>
              <a:defRPr/>
            </a:pPr>
            <a:endParaRPr lang="en-US" sz="2799">
              <a:latin typeface="Arial" charset="0"/>
            </a:endParaRPr>
          </a:p>
        </p:txBody>
      </p:sp>
      <p:sp>
        <p:nvSpPr>
          <p:cNvPr id="18" name="Teardrop 17"/>
          <p:cNvSpPr>
            <a:spLocks noChangeAspect="1"/>
          </p:cNvSpPr>
          <p:nvPr userDrawn="1"/>
        </p:nvSpPr>
        <p:spPr>
          <a:xfrm rot="5400000">
            <a:off x="12737569" y="8385007"/>
            <a:ext cx="2942398" cy="3054600"/>
          </a:xfrm>
          <a:prstGeom prst="teardrop">
            <a:avLst/>
          </a:prstGeom>
          <a:solidFill>
            <a:schemeClr val="accent4">
              <a:lumMod val="60000"/>
              <a:lumOff val="40000"/>
            </a:schemeClr>
          </a:solidFill>
          <a:ln w="6350">
            <a:noFill/>
          </a:ln>
          <a:effectLst>
            <a:outerShdw blurRad="266700" dist="190500" sx="88000" sy="8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799"/>
          </a:p>
        </p:txBody>
      </p:sp>
      <p:sp>
        <p:nvSpPr>
          <p:cNvPr id="19" name="Text Placeholder 2"/>
          <p:cNvSpPr>
            <a:spLocks noGrp="1"/>
          </p:cNvSpPr>
          <p:nvPr>
            <p:ph type="body" sz="quarter" idx="18"/>
          </p:nvPr>
        </p:nvSpPr>
        <p:spPr>
          <a:xfrm>
            <a:off x="5413804" y="4550685"/>
            <a:ext cx="5845676" cy="2357428"/>
          </a:xfrm>
          <a:prstGeom prst="rect">
            <a:avLst/>
          </a:prstGeom>
        </p:spPr>
        <p:txBody>
          <a:bodyPr vert="horz" lIns="91440" tIns="45720" rIns="91440" bIns="45720" rtlCol="0" anchor="ctr" anchorCtr="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1" name="Text Placeholder 2"/>
          <p:cNvSpPr>
            <a:spLocks noGrp="1"/>
          </p:cNvSpPr>
          <p:nvPr>
            <p:ph type="body" sz="quarter" idx="19"/>
          </p:nvPr>
        </p:nvSpPr>
        <p:spPr>
          <a:xfrm>
            <a:off x="15919938" y="4550685"/>
            <a:ext cx="5845676" cy="2357428"/>
          </a:xfrm>
          <a:prstGeom prst="rect">
            <a:avLst/>
          </a:prstGeom>
        </p:spPr>
        <p:txBody>
          <a:bodyPr vert="horz" lIns="91440" tIns="45720" rIns="91440" bIns="45720" rtlCol="0" anchor="ctr" anchorCtr="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2" name="Text Placeholder 2"/>
          <p:cNvSpPr>
            <a:spLocks noGrp="1"/>
          </p:cNvSpPr>
          <p:nvPr>
            <p:ph type="body" sz="quarter" idx="20"/>
          </p:nvPr>
        </p:nvSpPr>
        <p:spPr>
          <a:xfrm>
            <a:off x="5413804" y="8844877"/>
            <a:ext cx="5845676" cy="2357428"/>
          </a:xfrm>
          <a:prstGeom prst="rect">
            <a:avLst/>
          </a:prstGeom>
        </p:spPr>
        <p:txBody>
          <a:bodyPr vert="horz" lIns="91440" tIns="45720" rIns="91440" bIns="45720" rtlCol="0" anchor="ctr" anchorCtr="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3" name="Text Placeholder 2"/>
          <p:cNvSpPr>
            <a:spLocks noGrp="1"/>
          </p:cNvSpPr>
          <p:nvPr>
            <p:ph type="body" sz="quarter" idx="21"/>
          </p:nvPr>
        </p:nvSpPr>
        <p:spPr>
          <a:xfrm>
            <a:off x="15919938" y="8844877"/>
            <a:ext cx="5845676" cy="2357428"/>
          </a:xfrm>
          <a:prstGeom prst="rect">
            <a:avLst/>
          </a:prstGeom>
        </p:spPr>
        <p:txBody>
          <a:bodyPr vert="horz" lIns="91440" tIns="45720" rIns="91440" bIns="45720" rtlCol="0" anchor="ctr" anchorCtr="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4" name="Text Placeholder 7"/>
          <p:cNvSpPr>
            <a:spLocks noGrp="1"/>
          </p:cNvSpPr>
          <p:nvPr>
            <p:ph type="body" sz="quarter" idx="17" hasCustomPrompt="1"/>
          </p:nvPr>
        </p:nvSpPr>
        <p:spPr>
          <a:xfrm>
            <a:off x="2154590" y="5077780"/>
            <a:ext cx="2988971" cy="1069978"/>
          </a:xfrm>
          <a:prstGeom prst="rect">
            <a:avLst/>
          </a:prstGeom>
        </p:spPr>
        <p:txBody>
          <a:bodyPr vert="horz" lIns="91440" tIns="45720" rIns="91440" bIns="45720" rtlCol="0" anchor="ctr" anchorCtr="0">
            <a:normAutofit/>
          </a:bodyPr>
          <a:lstStyle>
            <a:lvl1pPr algn="ctr">
              <a:buFontTx/>
              <a:buNone/>
              <a:defRPr lang="en-US" sz="27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a:t>Edit Text</a:t>
            </a:r>
            <a:endParaRPr lang="en-US" dirty="0"/>
          </a:p>
        </p:txBody>
      </p:sp>
      <p:sp>
        <p:nvSpPr>
          <p:cNvPr id="25" name="Text Placeholder 7"/>
          <p:cNvSpPr>
            <a:spLocks noGrp="1"/>
          </p:cNvSpPr>
          <p:nvPr>
            <p:ph type="body" sz="quarter" idx="22" hasCustomPrompt="1"/>
          </p:nvPr>
        </p:nvSpPr>
        <p:spPr>
          <a:xfrm>
            <a:off x="2154590" y="9377322"/>
            <a:ext cx="2988971" cy="1069978"/>
          </a:xfrm>
          <a:prstGeom prst="rect">
            <a:avLst/>
          </a:prstGeom>
        </p:spPr>
        <p:txBody>
          <a:bodyPr vert="horz" lIns="91440" tIns="45720" rIns="91440" bIns="45720" rtlCol="0" anchor="ctr" anchorCtr="0">
            <a:normAutofit/>
          </a:bodyPr>
          <a:lstStyle>
            <a:lvl1pPr algn="ctr">
              <a:buFontTx/>
              <a:buNone/>
              <a:defRPr lang="en-US" sz="27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a:t>Edit Text</a:t>
            </a:r>
            <a:endParaRPr lang="en-US" dirty="0"/>
          </a:p>
        </p:txBody>
      </p:sp>
      <p:sp>
        <p:nvSpPr>
          <p:cNvPr id="28" name="Text Placeholder 7"/>
          <p:cNvSpPr>
            <a:spLocks noGrp="1"/>
          </p:cNvSpPr>
          <p:nvPr>
            <p:ph type="body" sz="quarter" idx="23" hasCustomPrompt="1"/>
          </p:nvPr>
        </p:nvSpPr>
        <p:spPr>
          <a:xfrm>
            <a:off x="12709661" y="5077780"/>
            <a:ext cx="2988971" cy="1069978"/>
          </a:xfrm>
          <a:prstGeom prst="rect">
            <a:avLst/>
          </a:prstGeom>
        </p:spPr>
        <p:txBody>
          <a:bodyPr vert="horz" lIns="91440" tIns="45720" rIns="91440" bIns="45720" rtlCol="0" anchor="ctr" anchorCtr="0">
            <a:normAutofit/>
          </a:bodyPr>
          <a:lstStyle>
            <a:lvl1pPr algn="ctr">
              <a:buFontTx/>
              <a:buNone/>
              <a:defRPr lang="en-US" sz="27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a:t>Edit Text</a:t>
            </a:r>
            <a:endParaRPr lang="en-US" dirty="0"/>
          </a:p>
        </p:txBody>
      </p:sp>
      <p:sp>
        <p:nvSpPr>
          <p:cNvPr id="29" name="Text Placeholder 7"/>
          <p:cNvSpPr>
            <a:spLocks noGrp="1"/>
          </p:cNvSpPr>
          <p:nvPr>
            <p:ph type="body" sz="quarter" idx="24" hasCustomPrompt="1"/>
          </p:nvPr>
        </p:nvSpPr>
        <p:spPr>
          <a:xfrm>
            <a:off x="12709661" y="9377322"/>
            <a:ext cx="2988971" cy="1069978"/>
          </a:xfrm>
          <a:prstGeom prst="rect">
            <a:avLst/>
          </a:prstGeom>
        </p:spPr>
        <p:txBody>
          <a:bodyPr vert="horz" lIns="91440" tIns="45720" rIns="91440" bIns="45720" rtlCol="0" anchor="ctr" anchorCtr="0">
            <a:normAutofit/>
          </a:bodyPr>
          <a:lstStyle>
            <a:lvl1pPr algn="ctr">
              <a:buFontTx/>
              <a:buNone/>
              <a:defRPr lang="en-US" sz="27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a:t>Edit Text</a:t>
            </a:r>
            <a:endParaRPr lang="en-US" dirty="0"/>
          </a:p>
        </p:txBody>
      </p:sp>
      <p:sp>
        <p:nvSpPr>
          <p:cNvPr id="32"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3"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11938647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team - 4 people">
    <p:spTree>
      <p:nvGrpSpPr>
        <p:cNvPr id="1" name=""/>
        <p:cNvGrpSpPr/>
        <p:nvPr/>
      </p:nvGrpSpPr>
      <p:grpSpPr>
        <a:xfrm>
          <a:off x="0" y="0"/>
          <a:ext cx="0" cy="0"/>
          <a:chOff x="0" y="0"/>
          <a:chExt cx="0" cy="0"/>
        </a:xfrm>
      </p:grpSpPr>
      <p:sp>
        <p:nvSpPr>
          <p:cNvPr id="54" name="Freeform 53"/>
          <p:cNvSpPr/>
          <p:nvPr userDrawn="1"/>
        </p:nvSpPr>
        <p:spPr>
          <a:xfrm>
            <a:off x="14446670" y="8569689"/>
            <a:ext cx="7868376" cy="2870968"/>
          </a:xfrm>
          <a:custGeom>
            <a:avLst/>
            <a:gdLst>
              <a:gd name="connsiteX0" fmla="*/ 222819 w 3935213"/>
              <a:gd name="connsiteY0" fmla="*/ 0 h 1435484"/>
              <a:gd name="connsiteX1" fmla="*/ 3935213 w 3935213"/>
              <a:gd name="connsiteY1" fmla="*/ 0 h 1435484"/>
              <a:gd name="connsiteX2" fmla="*/ 3935213 w 3935213"/>
              <a:gd name="connsiteY2" fmla="*/ 866458 h 1435484"/>
              <a:gd name="connsiteX3" fmla="*/ 3366187 w 3935213"/>
              <a:gd name="connsiteY3" fmla="*/ 1435484 h 1435484"/>
              <a:gd name="connsiteX4" fmla="*/ 0 w 3935213"/>
              <a:gd name="connsiteY4" fmla="*/ 1435484 h 1435484"/>
              <a:gd name="connsiteX5" fmla="*/ 0 w 3935213"/>
              <a:gd name="connsiteY5" fmla="*/ 45439 h 1435484"/>
              <a:gd name="connsiteX6" fmla="*/ 1329 w 3935213"/>
              <a:gd name="connsiteY6" fmla="*/ 44717 h 1435484"/>
              <a:gd name="connsiteX7" fmla="*/ 222819 w 3935213"/>
              <a:gd name="connsiteY7" fmla="*/ 0 h 14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5213" h="1435484">
                <a:moveTo>
                  <a:pt x="222819" y="0"/>
                </a:moveTo>
                <a:lnTo>
                  <a:pt x="3935213" y="0"/>
                </a:lnTo>
                <a:lnTo>
                  <a:pt x="3935213" y="866458"/>
                </a:lnTo>
                <a:cubicBezTo>
                  <a:pt x="3935213" y="1180722"/>
                  <a:pt x="3680451" y="1435484"/>
                  <a:pt x="3366187" y="1435484"/>
                </a:cubicBezTo>
                <a:lnTo>
                  <a:pt x="0" y="1435484"/>
                </a:lnTo>
                <a:lnTo>
                  <a:pt x="0" y="45439"/>
                </a:lnTo>
                <a:lnTo>
                  <a:pt x="1329" y="44717"/>
                </a:lnTo>
                <a:cubicBezTo>
                  <a:pt x="69406" y="15923"/>
                  <a:pt x="144253" y="0"/>
                  <a:pt x="22281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55" name="Freeform 54"/>
          <p:cNvSpPr/>
          <p:nvPr userDrawn="1"/>
        </p:nvSpPr>
        <p:spPr>
          <a:xfrm>
            <a:off x="14446670" y="4355870"/>
            <a:ext cx="7868380" cy="2870968"/>
          </a:xfrm>
          <a:custGeom>
            <a:avLst/>
            <a:gdLst>
              <a:gd name="connsiteX0" fmla="*/ 238609 w 3935215"/>
              <a:gd name="connsiteY0" fmla="*/ 0 h 1435484"/>
              <a:gd name="connsiteX1" fmla="*/ 3935215 w 3935215"/>
              <a:gd name="connsiteY1" fmla="*/ 0 h 1435484"/>
              <a:gd name="connsiteX2" fmla="*/ 3935215 w 3935215"/>
              <a:gd name="connsiteY2" fmla="*/ 850668 h 1435484"/>
              <a:gd name="connsiteX3" fmla="*/ 3350399 w 3935215"/>
              <a:gd name="connsiteY3" fmla="*/ 1435484 h 1435484"/>
              <a:gd name="connsiteX4" fmla="*/ 0 w 3935215"/>
              <a:gd name="connsiteY4" fmla="*/ 1435484 h 1435484"/>
              <a:gd name="connsiteX5" fmla="*/ 0 w 3935215"/>
              <a:gd name="connsiteY5" fmla="*/ 51913 h 1435484"/>
              <a:gd name="connsiteX6" fmla="*/ 10972 w 3935215"/>
              <a:gd name="connsiteY6" fmla="*/ 45958 h 1435484"/>
              <a:gd name="connsiteX7" fmla="*/ 238609 w 3935215"/>
              <a:gd name="connsiteY7" fmla="*/ 0 h 14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5215" h="1435484">
                <a:moveTo>
                  <a:pt x="238609" y="0"/>
                </a:moveTo>
                <a:lnTo>
                  <a:pt x="3935215" y="0"/>
                </a:lnTo>
                <a:lnTo>
                  <a:pt x="3935215" y="850668"/>
                </a:lnTo>
                <a:cubicBezTo>
                  <a:pt x="3935215" y="1173653"/>
                  <a:pt x="3673385" y="1435484"/>
                  <a:pt x="3350399" y="1435484"/>
                </a:cubicBezTo>
                <a:lnTo>
                  <a:pt x="0" y="1435484"/>
                </a:lnTo>
                <a:lnTo>
                  <a:pt x="0" y="51913"/>
                </a:lnTo>
                <a:lnTo>
                  <a:pt x="10972" y="45958"/>
                </a:lnTo>
                <a:cubicBezTo>
                  <a:pt x="80939" y="16365"/>
                  <a:pt x="157863" y="0"/>
                  <a:pt x="238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48" name="Freeform 47"/>
          <p:cNvSpPr/>
          <p:nvPr userDrawn="1"/>
        </p:nvSpPr>
        <p:spPr>
          <a:xfrm>
            <a:off x="4125147" y="8569689"/>
            <a:ext cx="7736163" cy="2870968"/>
          </a:xfrm>
          <a:custGeom>
            <a:avLst/>
            <a:gdLst>
              <a:gd name="connsiteX0" fmla="*/ 139567 w 3869089"/>
              <a:gd name="connsiteY0" fmla="*/ 0 h 1435484"/>
              <a:gd name="connsiteX1" fmla="*/ 3869089 w 3869089"/>
              <a:gd name="connsiteY1" fmla="*/ 0 h 1435484"/>
              <a:gd name="connsiteX2" fmla="*/ 3869089 w 3869089"/>
              <a:gd name="connsiteY2" fmla="*/ 883583 h 1435484"/>
              <a:gd name="connsiteX3" fmla="*/ 3317188 w 3869089"/>
              <a:gd name="connsiteY3" fmla="*/ 1435484 h 1435484"/>
              <a:gd name="connsiteX4" fmla="*/ 0 w 3869089"/>
              <a:gd name="connsiteY4" fmla="*/ 1435484 h 1435484"/>
              <a:gd name="connsiteX5" fmla="*/ 0 w 3869089"/>
              <a:gd name="connsiteY5" fmla="*/ 20010 h 1435484"/>
              <a:gd name="connsiteX6" fmla="*/ 28340 w 3869089"/>
              <a:gd name="connsiteY6" fmla="*/ 11213 h 1435484"/>
              <a:gd name="connsiteX7" fmla="*/ 139567 w 3869089"/>
              <a:gd name="connsiteY7" fmla="*/ 0 h 14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089" h="1435484">
                <a:moveTo>
                  <a:pt x="139567" y="0"/>
                </a:moveTo>
                <a:lnTo>
                  <a:pt x="3869089" y="0"/>
                </a:lnTo>
                <a:lnTo>
                  <a:pt x="3869089" y="883583"/>
                </a:lnTo>
                <a:cubicBezTo>
                  <a:pt x="3869089" y="1188390"/>
                  <a:pt x="3621995" y="1435484"/>
                  <a:pt x="3317188" y="1435484"/>
                </a:cubicBezTo>
                <a:lnTo>
                  <a:pt x="0" y="1435484"/>
                </a:lnTo>
                <a:lnTo>
                  <a:pt x="0" y="20010"/>
                </a:lnTo>
                <a:lnTo>
                  <a:pt x="28340" y="11213"/>
                </a:lnTo>
                <a:cubicBezTo>
                  <a:pt x="64267" y="3861"/>
                  <a:pt x="101466" y="0"/>
                  <a:pt x="1395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49" name="Freeform 48"/>
          <p:cNvSpPr/>
          <p:nvPr userDrawn="1"/>
        </p:nvSpPr>
        <p:spPr>
          <a:xfrm>
            <a:off x="4125145" y="4355872"/>
            <a:ext cx="7670532" cy="2870968"/>
          </a:xfrm>
          <a:custGeom>
            <a:avLst/>
            <a:gdLst>
              <a:gd name="connsiteX0" fmla="*/ 153898 w 3836265"/>
              <a:gd name="connsiteY0" fmla="*/ 0 h 1435484"/>
              <a:gd name="connsiteX1" fmla="*/ 3836265 w 3836265"/>
              <a:gd name="connsiteY1" fmla="*/ 0 h 1435484"/>
              <a:gd name="connsiteX2" fmla="*/ 3836265 w 3836265"/>
              <a:gd name="connsiteY2" fmla="*/ 836428 h 1435484"/>
              <a:gd name="connsiteX3" fmla="*/ 3237209 w 3836265"/>
              <a:gd name="connsiteY3" fmla="*/ 1435484 h 1435484"/>
              <a:gd name="connsiteX4" fmla="*/ 0 w 3836265"/>
              <a:gd name="connsiteY4" fmla="*/ 1435484 h 1435484"/>
              <a:gd name="connsiteX5" fmla="*/ 0 w 3836265"/>
              <a:gd name="connsiteY5" fmla="*/ 22467 h 1435484"/>
              <a:gd name="connsiteX6" fmla="*/ 33167 w 3836265"/>
              <a:gd name="connsiteY6" fmla="*/ 12171 h 1435484"/>
              <a:gd name="connsiteX7" fmla="*/ 153898 w 3836265"/>
              <a:gd name="connsiteY7" fmla="*/ 0 h 14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6265" h="1435484">
                <a:moveTo>
                  <a:pt x="153898" y="0"/>
                </a:moveTo>
                <a:lnTo>
                  <a:pt x="3836265" y="0"/>
                </a:lnTo>
                <a:lnTo>
                  <a:pt x="3836265" y="836428"/>
                </a:lnTo>
                <a:cubicBezTo>
                  <a:pt x="3836265" y="1167277"/>
                  <a:pt x="3568058" y="1435484"/>
                  <a:pt x="3237209" y="1435484"/>
                </a:cubicBezTo>
                <a:lnTo>
                  <a:pt x="0" y="1435484"/>
                </a:lnTo>
                <a:lnTo>
                  <a:pt x="0" y="22467"/>
                </a:lnTo>
                <a:lnTo>
                  <a:pt x="33167" y="12171"/>
                </a:lnTo>
                <a:cubicBezTo>
                  <a:pt x="72165" y="4191"/>
                  <a:pt x="112542" y="0"/>
                  <a:pt x="15389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35" name="Picture Placeholder 34"/>
          <p:cNvSpPr>
            <a:spLocks noGrp="1"/>
          </p:cNvSpPr>
          <p:nvPr>
            <p:ph type="pic" sz="quarter" idx="28" hasCustomPrompt="1"/>
          </p:nvPr>
        </p:nvSpPr>
        <p:spPr>
          <a:xfrm>
            <a:off x="12513135" y="4117880"/>
            <a:ext cx="3108150" cy="3108960"/>
          </a:xfrm>
          <a:custGeom>
            <a:avLst/>
            <a:gdLst>
              <a:gd name="connsiteX0" fmla="*/ 811666 w 1623332"/>
              <a:gd name="connsiteY0" fmla="*/ 0 h 1623630"/>
              <a:gd name="connsiteX1" fmla="*/ 811666 w 1623332"/>
              <a:gd name="connsiteY1" fmla="*/ 1 h 1623630"/>
              <a:gd name="connsiteX2" fmla="*/ 1623332 w 1623332"/>
              <a:gd name="connsiteY2" fmla="*/ 811816 h 1623630"/>
              <a:gd name="connsiteX3" fmla="*/ 1623332 w 1623332"/>
              <a:gd name="connsiteY3" fmla="*/ 1623630 h 1623630"/>
              <a:gd name="connsiteX4" fmla="*/ 811666 w 1623332"/>
              <a:gd name="connsiteY4" fmla="*/ 1623630 h 1623630"/>
              <a:gd name="connsiteX5" fmla="*/ 0 w 1623332"/>
              <a:gd name="connsiteY5" fmla="*/ 811815 h 1623630"/>
              <a:gd name="connsiteX6" fmla="*/ 811666 w 1623332"/>
              <a:gd name="connsiteY6" fmla="*/ 0 h 16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332" h="1623630">
                <a:moveTo>
                  <a:pt x="811666" y="0"/>
                </a:moveTo>
                <a:lnTo>
                  <a:pt x="811666" y="1"/>
                </a:lnTo>
                <a:cubicBezTo>
                  <a:pt x="1259937" y="1"/>
                  <a:pt x="1623332" y="363463"/>
                  <a:pt x="1623332" y="811816"/>
                </a:cubicBezTo>
                <a:lnTo>
                  <a:pt x="1623332" y="1623630"/>
                </a:lnTo>
                <a:lnTo>
                  <a:pt x="811666" y="1623630"/>
                </a:lnTo>
                <a:cubicBezTo>
                  <a:pt x="363395" y="1623630"/>
                  <a:pt x="0" y="1260168"/>
                  <a:pt x="0" y="811815"/>
                </a:cubicBezTo>
                <a:cubicBezTo>
                  <a:pt x="0" y="363462"/>
                  <a:pt x="363395" y="0"/>
                  <a:pt x="811666" y="0"/>
                </a:cubicBezTo>
                <a:close/>
              </a:path>
            </a:pathLst>
          </a:custGeom>
          <a:solidFill>
            <a:schemeClr val="bg1">
              <a:lumMod val="95000"/>
            </a:schemeClr>
          </a:solidFill>
        </p:spPr>
        <p:txBody>
          <a:bodyPr wrap="square" anchor="ctr" anchorCtr="0">
            <a:noAutofit/>
          </a:bodyPr>
          <a:lstStyle>
            <a:lvl1pPr marL="0" indent="0" algn="ctr">
              <a:buNone/>
              <a:defRPr sz="3599"/>
            </a:lvl1pPr>
          </a:lstStyle>
          <a:p>
            <a:r>
              <a:rPr lang="en-US"/>
              <a:t>Add Image</a:t>
            </a:r>
          </a:p>
        </p:txBody>
      </p:sp>
      <p:sp>
        <p:nvSpPr>
          <p:cNvPr id="36" name="Picture Placeholder 35"/>
          <p:cNvSpPr>
            <a:spLocks noGrp="1"/>
          </p:cNvSpPr>
          <p:nvPr>
            <p:ph type="pic" sz="quarter" idx="29" hasCustomPrompt="1"/>
          </p:nvPr>
        </p:nvSpPr>
        <p:spPr>
          <a:xfrm>
            <a:off x="12513135" y="8331697"/>
            <a:ext cx="3108150" cy="3108960"/>
          </a:xfrm>
          <a:custGeom>
            <a:avLst/>
            <a:gdLst>
              <a:gd name="connsiteX0" fmla="*/ 811666 w 1623332"/>
              <a:gd name="connsiteY0" fmla="*/ 0 h 1623630"/>
              <a:gd name="connsiteX1" fmla="*/ 811666 w 1623332"/>
              <a:gd name="connsiteY1" fmla="*/ 1 h 1623630"/>
              <a:gd name="connsiteX2" fmla="*/ 1623332 w 1623332"/>
              <a:gd name="connsiteY2" fmla="*/ 811816 h 1623630"/>
              <a:gd name="connsiteX3" fmla="*/ 1623332 w 1623332"/>
              <a:gd name="connsiteY3" fmla="*/ 1623630 h 1623630"/>
              <a:gd name="connsiteX4" fmla="*/ 811666 w 1623332"/>
              <a:gd name="connsiteY4" fmla="*/ 1623630 h 1623630"/>
              <a:gd name="connsiteX5" fmla="*/ 0 w 1623332"/>
              <a:gd name="connsiteY5" fmla="*/ 811815 h 1623630"/>
              <a:gd name="connsiteX6" fmla="*/ 811666 w 1623332"/>
              <a:gd name="connsiteY6" fmla="*/ 0 h 16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332" h="1623630">
                <a:moveTo>
                  <a:pt x="811666" y="0"/>
                </a:moveTo>
                <a:lnTo>
                  <a:pt x="811666" y="1"/>
                </a:lnTo>
                <a:cubicBezTo>
                  <a:pt x="1259937" y="1"/>
                  <a:pt x="1623332" y="363463"/>
                  <a:pt x="1623332" y="811816"/>
                </a:cubicBezTo>
                <a:lnTo>
                  <a:pt x="1623332" y="1623630"/>
                </a:lnTo>
                <a:lnTo>
                  <a:pt x="811666" y="1623630"/>
                </a:lnTo>
                <a:cubicBezTo>
                  <a:pt x="363395" y="1623630"/>
                  <a:pt x="0" y="1260168"/>
                  <a:pt x="0" y="811815"/>
                </a:cubicBezTo>
                <a:cubicBezTo>
                  <a:pt x="0" y="363462"/>
                  <a:pt x="363395" y="0"/>
                  <a:pt x="811666" y="0"/>
                </a:cubicBezTo>
                <a:close/>
              </a:path>
            </a:pathLst>
          </a:custGeom>
          <a:solidFill>
            <a:schemeClr val="bg1">
              <a:lumMod val="95000"/>
            </a:schemeClr>
          </a:solidFill>
        </p:spPr>
        <p:txBody>
          <a:bodyPr wrap="square" anchor="ctr" anchorCtr="0">
            <a:noAutofit/>
          </a:bodyPr>
          <a:lstStyle>
            <a:lvl1pPr marL="0" indent="0" algn="ctr">
              <a:buNone/>
              <a:defRPr sz="3599"/>
            </a:lvl1pPr>
          </a:lstStyle>
          <a:p>
            <a:r>
              <a:rPr lang="en-US"/>
              <a:t>Add Image</a:t>
            </a:r>
          </a:p>
        </p:txBody>
      </p:sp>
      <p:sp>
        <p:nvSpPr>
          <p:cNvPr id="19" name="Text Placeholder 2"/>
          <p:cNvSpPr>
            <a:spLocks noGrp="1"/>
          </p:cNvSpPr>
          <p:nvPr>
            <p:ph type="body" sz="quarter" idx="18"/>
          </p:nvPr>
        </p:nvSpPr>
        <p:spPr>
          <a:xfrm>
            <a:off x="5389399" y="5237914"/>
            <a:ext cx="6228022" cy="190057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33" name="Picture Placeholder 32"/>
          <p:cNvSpPr>
            <a:spLocks noGrp="1"/>
          </p:cNvSpPr>
          <p:nvPr>
            <p:ph type="pic" sz="quarter" idx="26" hasCustomPrompt="1"/>
          </p:nvPr>
        </p:nvSpPr>
        <p:spPr>
          <a:xfrm>
            <a:off x="2045376" y="4117880"/>
            <a:ext cx="3108150" cy="3108960"/>
          </a:xfrm>
          <a:custGeom>
            <a:avLst/>
            <a:gdLst>
              <a:gd name="connsiteX0" fmla="*/ 811666 w 1623332"/>
              <a:gd name="connsiteY0" fmla="*/ 0 h 1623630"/>
              <a:gd name="connsiteX1" fmla="*/ 811666 w 1623332"/>
              <a:gd name="connsiteY1" fmla="*/ 1 h 1623630"/>
              <a:gd name="connsiteX2" fmla="*/ 1623332 w 1623332"/>
              <a:gd name="connsiteY2" fmla="*/ 811816 h 1623630"/>
              <a:gd name="connsiteX3" fmla="*/ 1623332 w 1623332"/>
              <a:gd name="connsiteY3" fmla="*/ 1623630 h 1623630"/>
              <a:gd name="connsiteX4" fmla="*/ 811666 w 1623332"/>
              <a:gd name="connsiteY4" fmla="*/ 1623630 h 1623630"/>
              <a:gd name="connsiteX5" fmla="*/ 0 w 1623332"/>
              <a:gd name="connsiteY5" fmla="*/ 811815 h 1623630"/>
              <a:gd name="connsiteX6" fmla="*/ 811666 w 1623332"/>
              <a:gd name="connsiteY6" fmla="*/ 0 h 16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332" h="1623630">
                <a:moveTo>
                  <a:pt x="811666" y="0"/>
                </a:moveTo>
                <a:lnTo>
                  <a:pt x="811666" y="1"/>
                </a:lnTo>
                <a:cubicBezTo>
                  <a:pt x="1259937" y="1"/>
                  <a:pt x="1623332" y="363463"/>
                  <a:pt x="1623332" y="811816"/>
                </a:cubicBezTo>
                <a:lnTo>
                  <a:pt x="1623332" y="1623630"/>
                </a:lnTo>
                <a:lnTo>
                  <a:pt x="811666" y="1623630"/>
                </a:lnTo>
                <a:cubicBezTo>
                  <a:pt x="363395" y="1623630"/>
                  <a:pt x="0" y="1260168"/>
                  <a:pt x="0" y="811815"/>
                </a:cubicBezTo>
                <a:cubicBezTo>
                  <a:pt x="0" y="363462"/>
                  <a:pt x="363395" y="0"/>
                  <a:pt x="811666" y="0"/>
                </a:cubicBezTo>
                <a:close/>
              </a:path>
            </a:pathLst>
          </a:custGeom>
          <a:solidFill>
            <a:schemeClr val="accent1">
              <a:lumMod val="60000"/>
              <a:lumOff val="40000"/>
            </a:schemeClr>
          </a:solidFill>
          <a:ln w="6350">
            <a:noFill/>
          </a:ln>
          <a:effectLst>
            <a:outerShdw blurRad="266700" dist="190500" sx="88000" sy="8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4799">
                <a:solidFill>
                  <a:schemeClr val="lt1"/>
                </a:solidFill>
                <a:latin typeface="+mn-lt"/>
              </a:defRPr>
            </a:lvl1pPr>
          </a:lstStyle>
          <a:p>
            <a:pPr lvl="0" algn="ctr" defTabSz="1828068"/>
            <a:r>
              <a:rPr lang="en-US"/>
              <a:t>Add Image</a:t>
            </a:r>
          </a:p>
        </p:txBody>
      </p:sp>
      <p:sp>
        <p:nvSpPr>
          <p:cNvPr id="34" name="Picture Placeholder 33"/>
          <p:cNvSpPr>
            <a:spLocks noGrp="1"/>
          </p:cNvSpPr>
          <p:nvPr>
            <p:ph type="pic" sz="quarter" idx="27" hasCustomPrompt="1"/>
          </p:nvPr>
        </p:nvSpPr>
        <p:spPr>
          <a:xfrm>
            <a:off x="2045376" y="8331697"/>
            <a:ext cx="3108150" cy="3108960"/>
          </a:xfrm>
          <a:custGeom>
            <a:avLst/>
            <a:gdLst>
              <a:gd name="connsiteX0" fmla="*/ 811666 w 1623332"/>
              <a:gd name="connsiteY0" fmla="*/ 0 h 1623630"/>
              <a:gd name="connsiteX1" fmla="*/ 811666 w 1623332"/>
              <a:gd name="connsiteY1" fmla="*/ 1 h 1623630"/>
              <a:gd name="connsiteX2" fmla="*/ 1623332 w 1623332"/>
              <a:gd name="connsiteY2" fmla="*/ 811816 h 1623630"/>
              <a:gd name="connsiteX3" fmla="*/ 1623332 w 1623332"/>
              <a:gd name="connsiteY3" fmla="*/ 1623630 h 1623630"/>
              <a:gd name="connsiteX4" fmla="*/ 811666 w 1623332"/>
              <a:gd name="connsiteY4" fmla="*/ 1623630 h 1623630"/>
              <a:gd name="connsiteX5" fmla="*/ 0 w 1623332"/>
              <a:gd name="connsiteY5" fmla="*/ 811815 h 1623630"/>
              <a:gd name="connsiteX6" fmla="*/ 811666 w 1623332"/>
              <a:gd name="connsiteY6" fmla="*/ 0 h 16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332" h="1623630">
                <a:moveTo>
                  <a:pt x="811666" y="0"/>
                </a:moveTo>
                <a:lnTo>
                  <a:pt x="811666" y="1"/>
                </a:lnTo>
                <a:cubicBezTo>
                  <a:pt x="1259937" y="1"/>
                  <a:pt x="1623332" y="363463"/>
                  <a:pt x="1623332" y="811816"/>
                </a:cubicBezTo>
                <a:lnTo>
                  <a:pt x="1623332" y="1623630"/>
                </a:lnTo>
                <a:lnTo>
                  <a:pt x="811666" y="1623630"/>
                </a:lnTo>
                <a:cubicBezTo>
                  <a:pt x="363395" y="1623630"/>
                  <a:pt x="0" y="1260168"/>
                  <a:pt x="0" y="811815"/>
                </a:cubicBezTo>
                <a:cubicBezTo>
                  <a:pt x="0" y="363462"/>
                  <a:pt x="363395" y="0"/>
                  <a:pt x="811666" y="0"/>
                </a:cubicBezTo>
                <a:close/>
              </a:path>
            </a:pathLst>
          </a:custGeom>
          <a:solidFill>
            <a:schemeClr val="bg1">
              <a:lumMod val="95000"/>
            </a:schemeClr>
          </a:solidFill>
        </p:spPr>
        <p:txBody>
          <a:bodyPr wrap="square" anchor="ctr" anchorCtr="0">
            <a:noAutofit/>
          </a:bodyPr>
          <a:lstStyle>
            <a:lvl1pPr marL="0" indent="0" algn="ctr">
              <a:buNone/>
              <a:defRPr sz="3599"/>
            </a:lvl1pPr>
          </a:lstStyle>
          <a:p>
            <a:r>
              <a:rPr lang="en-US"/>
              <a:t>Add Image</a:t>
            </a:r>
          </a:p>
        </p:txBody>
      </p:sp>
      <p:sp>
        <p:nvSpPr>
          <p:cNvPr id="40" name="Text Placeholder 2"/>
          <p:cNvSpPr>
            <a:spLocks noGrp="1"/>
          </p:cNvSpPr>
          <p:nvPr>
            <p:ph type="body" sz="quarter" idx="30" hasCustomPrompt="1"/>
          </p:nvPr>
        </p:nvSpPr>
        <p:spPr>
          <a:xfrm>
            <a:off x="5389399" y="4625999"/>
            <a:ext cx="6228022" cy="715526"/>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41" name="Text Placeholder 2"/>
          <p:cNvSpPr>
            <a:spLocks noGrp="1"/>
          </p:cNvSpPr>
          <p:nvPr>
            <p:ph type="body" sz="quarter" idx="31"/>
          </p:nvPr>
        </p:nvSpPr>
        <p:spPr>
          <a:xfrm>
            <a:off x="15863018" y="5237914"/>
            <a:ext cx="6228022" cy="190057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42" name="Text Placeholder 2"/>
          <p:cNvSpPr>
            <a:spLocks noGrp="1"/>
          </p:cNvSpPr>
          <p:nvPr>
            <p:ph type="body" sz="quarter" idx="32" hasCustomPrompt="1"/>
          </p:nvPr>
        </p:nvSpPr>
        <p:spPr>
          <a:xfrm>
            <a:off x="15863018" y="4625999"/>
            <a:ext cx="6228022" cy="715526"/>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43" name="Text Placeholder 2"/>
          <p:cNvSpPr>
            <a:spLocks noGrp="1"/>
          </p:cNvSpPr>
          <p:nvPr>
            <p:ph type="body" sz="quarter" idx="33"/>
          </p:nvPr>
        </p:nvSpPr>
        <p:spPr>
          <a:xfrm>
            <a:off x="5389399" y="9460719"/>
            <a:ext cx="6228022" cy="190057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44" name="Text Placeholder 2"/>
          <p:cNvSpPr>
            <a:spLocks noGrp="1"/>
          </p:cNvSpPr>
          <p:nvPr>
            <p:ph type="body" sz="quarter" idx="34" hasCustomPrompt="1"/>
          </p:nvPr>
        </p:nvSpPr>
        <p:spPr>
          <a:xfrm>
            <a:off x="5389399" y="8848804"/>
            <a:ext cx="6228022" cy="715526"/>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45" name="Text Placeholder 2"/>
          <p:cNvSpPr>
            <a:spLocks noGrp="1"/>
          </p:cNvSpPr>
          <p:nvPr>
            <p:ph type="body" sz="quarter" idx="35"/>
          </p:nvPr>
        </p:nvSpPr>
        <p:spPr>
          <a:xfrm>
            <a:off x="15863018" y="9460719"/>
            <a:ext cx="6228022" cy="190057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46" name="Text Placeholder 2"/>
          <p:cNvSpPr>
            <a:spLocks noGrp="1"/>
          </p:cNvSpPr>
          <p:nvPr>
            <p:ph type="body" sz="quarter" idx="36" hasCustomPrompt="1"/>
          </p:nvPr>
        </p:nvSpPr>
        <p:spPr>
          <a:xfrm>
            <a:off x="15863018" y="8848804"/>
            <a:ext cx="6228022" cy="715526"/>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27"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8"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90747037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SmartArt Layout 2">
    <p:spTree>
      <p:nvGrpSpPr>
        <p:cNvPr id="1" name=""/>
        <p:cNvGrpSpPr/>
        <p:nvPr/>
      </p:nvGrpSpPr>
      <p:grpSpPr>
        <a:xfrm>
          <a:off x="0" y="0"/>
          <a:ext cx="0" cy="0"/>
          <a:chOff x="0" y="0"/>
          <a:chExt cx="0" cy="0"/>
        </a:xfrm>
      </p:grpSpPr>
      <p:sp>
        <p:nvSpPr>
          <p:cNvPr id="14" name="Content Placeholder 2"/>
          <p:cNvSpPr>
            <a:spLocks noGrp="1"/>
          </p:cNvSpPr>
          <p:nvPr>
            <p:ph idx="1"/>
          </p:nvPr>
        </p:nvSpPr>
        <p:spPr>
          <a:xfrm>
            <a:off x="1990165" y="4143374"/>
            <a:ext cx="9579698" cy="794179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dirty="0"/>
              <a:t>Click to edit Master text styles</a:t>
            </a:r>
          </a:p>
          <a:p>
            <a:pPr lvl="1"/>
            <a:r>
              <a:rPr lang="en-US" dirty="0"/>
              <a:t>Second level</a:t>
            </a:r>
          </a:p>
        </p:txBody>
      </p:sp>
      <p:sp>
        <p:nvSpPr>
          <p:cNvPr id="11" name="Text Placeholder 2"/>
          <p:cNvSpPr>
            <a:spLocks noGrp="1"/>
          </p:cNvSpPr>
          <p:nvPr>
            <p:ph type="body" sz="quarter" idx="20"/>
          </p:nvPr>
        </p:nvSpPr>
        <p:spPr>
          <a:xfrm>
            <a:off x="13312483" y="4158966"/>
            <a:ext cx="9004592" cy="1714054"/>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atin typeface="Trebuchet MS" panose="020B0703020202090204" pitchFamily="34" charset="0"/>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6" name="Text Placeholder 2"/>
          <p:cNvSpPr>
            <a:spLocks noGrp="1"/>
          </p:cNvSpPr>
          <p:nvPr>
            <p:ph type="body" sz="quarter" idx="22"/>
          </p:nvPr>
        </p:nvSpPr>
        <p:spPr>
          <a:xfrm>
            <a:off x="13312483" y="6135118"/>
            <a:ext cx="9004592" cy="1714054"/>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atin typeface="Trebuchet MS" panose="020B0703020202090204" pitchFamily="34" charset="0"/>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8" name="Text Placeholder 2"/>
          <p:cNvSpPr>
            <a:spLocks noGrp="1"/>
          </p:cNvSpPr>
          <p:nvPr>
            <p:ph type="body" sz="quarter" idx="24"/>
          </p:nvPr>
        </p:nvSpPr>
        <p:spPr>
          <a:xfrm>
            <a:off x="13312483" y="10087421"/>
            <a:ext cx="9004592" cy="1714054"/>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atin typeface="Trebuchet MS" panose="020B0703020202090204" pitchFamily="34" charset="0"/>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0" name="Text Placeholder 2"/>
          <p:cNvSpPr>
            <a:spLocks noGrp="1"/>
          </p:cNvSpPr>
          <p:nvPr>
            <p:ph type="body" sz="quarter" idx="26"/>
          </p:nvPr>
        </p:nvSpPr>
        <p:spPr>
          <a:xfrm>
            <a:off x="13312483" y="8111270"/>
            <a:ext cx="9004592" cy="1714054"/>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atin typeface="Trebuchet MS" panose="020B0703020202090204" pitchFamily="34" charset="0"/>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9" name="Title 1"/>
          <p:cNvSpPr>
            <a:spLocks noGrp="1"/>
          </p:cNvSpPr>
          <p:nvPr>
            <p:ph type="title" hasCustomPrompt="1"/>
          </p:nvPr>
        </p:nvSpPr>
        <p:spPr>
          <a:xfrm>
            <a:off x="1418085" y="1418084"/>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1" name="Text Placeholder 7"/>
          <p:cNvSpPr>
            <a:spLocks noGrp="1"/>
          </p:cNvSpPr>
          <p:nvPr>
            <p:ph type="body" sz="quarter" idx="14"/>
          </p:nvPr>
        </p:nvSpPr>
        <p:spPr>
          <a:xfrm>
            <a:off x="1418085" y="2515766"/>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4815222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s layout">
    <p:spTree>
      <p:nvGrpSpPr>
        <p:cNvPr id="1" name=""/>
        <p:cNvGrpSpPr/>
        <p:nvPr/>
      </p:nvGrpSpPr>
      <p:grpSpPr>
        <a:xfrm>
          <a:off x="0" y="0"/>
          <a:ext cx="0" cy="0"/>
          <a:chOff x="0" y="0"/>
          <a:chExt cx="0" cy="0"/>
        </a:xfrm>
      </p:grpSpPr>
      <p:sp>
        <p:nvSpPr>
          <p:cNvPr id="23" name="Rectangle 22"/>
          <p:cNvSpPr>
            <a:spLocks/>
          </p:cNvSpPr>
          <p:nvPr userDrawn="1"/>
        </p:nvSpPr>
        <p:spPr>
          <a:xfrm>
            <a:off x="2053805" y="4217958"/>
            <a:ext cx="6766560" cy="3814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1">
              <a:latin typeface="+mj-lt"/>
            </a:endParaRPr>
          </a:p>
        </p:txBody>
      </p:sp>
      <p:sp>
        <p:nvSpPr>
          <p:cNvPr id="24" name="Rectangle 23"/>
          <p:cNvSpPr>
            <a:spLocks/>
          </p:cNvSpPr>
          <p:nvPr userDrawn="1"/>
        </p:nvSpPr>
        <p:spPr>
          <a:xfrm>
            <a:off x="8820513" y="4217958"/>
            <a:ext cx="6766560" cy="3814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1">
              <a:latin typeface="+mj-lt"/>
            </a:endParaRPr>
          </a:p>
        </p:txBody>
      </p:sp>
      <p:sp>
        <p:nvSpPr>
          <p:cNvPr id="25" name="Rectangle 24"/>
          <p:cNvSpPr>
            <a:spLocks/>
          </p:cNvSpPr>
          <p:nvPr userDrawn="1"/>
        </p:nvSpPr>
        <p:spPr>
          <a:xfrm>
            <a:off x="15587220" y="4217958"/>
            <a:ext cx="6766560" cy="3814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1">
              <a:latin typeface="+mj-lt"/>
            </a:endParaRPr>
          </a:p>
        </p:txBody>
      </p:sp>
      <p:sp>
        <p:nvSpPr>
          <p:cNvPr id="27" name="Rectangle 26"/>
          <p:cNvSpPr>
            <a:spLocks/>
          </p:cNvSpPr>
          <p:nvPr userDrawn="1"/>
        </p:nvSpPr>
        <p:spPr>
          <a:xfrm>
            <a:off x="2053805" y="8024783"/>
            <a:ext cx="6766560" cy="38142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4799" b="1">
              <a:latin typeface="+mj-lt"/>
            </a:endParaRPr>
          </a:p>
        </p:txBody>
      </p:sp>
      <p:sp>
        <p:nvSpPr>
          <p:cNvPr id="28" name="Rectangle 27"/>
          <p:cNvSpPr>
            <a:spLocks/>
          </p:cNvSpPr>
          <p:nvPr userDrawn="1"/>
        </p:nvSpPr>
        <p:spPr>
          <a:xfrm>
            <a:off x="8820513" y="8024783"/>
            <a:ext cx="6766560" cy="3814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4799" b="1">
              <a:latin typeface="+mj-lt"/>
            </a:endParaRPr>
          </a:p>
        </p:txBody>
      </p:sp>
      <p:sp>
        <p:nvSpPr>
          <p:cNvPr id="29" name="Rectangle 28"/>
          <p:cNvSpPr>
            <a:spLocks/>
          </p:cNvSpPr>
          <p:nvPr userDrawn="1"/>
        </p:nvSpPr>
        <p:spPr>
          <a:xfrm>
            <a:off x="15587220" y="8024783"/>
            <a:ext cx="6766560" cy="38142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4799" b="1">
              <a:latin typeface="+mj-lt"/>
            </a:endParaRPr>
          </a:p>
        </p:txBody>
      </p:sp>
      <p:sp>
        <p:nvSpPr>
          <p:cNvPr id="12" name="Text Placeholder 11"/>
          <p:cNvSpPr>
            <a:spLocks noGrp="1"/>
          </p:cNvSpPr>
          <p:nvPr>
            <p:ph type="body" sz="quarter" idx="13"/>
          </p:nvPr>
        </p:nvSpPr>
        <p:spPr>
          <a:xfrm>
            <a:off x="2299681" y="4592275"/>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dirty="0"/>
              <a:t>Click to edit Master text styles</a:t>
            </a:r>
          </a:p>
        </p:txBody>
      </p:sp>
      <p:sp>
        <p:nvSpPr>
          <p:cNvPr id="22" name="Text Placeholder 11"/>
          <p:cNvSpPr>
            <a:spLocks noGrp="1"/>
          </p:cNvSpPr>
          <p:nvPr>
            <p:ph type="body" sz="quarter" idx="15"/>
          </p:nvPr>
        </p:nvSpPr>
        <p:spPr>
          <a:xfrm>
            <a:off x="9066389" y="4592275"/>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FontTx/>
              <a:buNone/>
              <a:tabLst>
                <a:tab pos="676107" algn="l"/>
              </a:tabLst>
            </a:pPr>
            <a:r>
              <a:rPr lang="en-US"/>
              <a:t>Click to edit Master text styles</a:t>
            </a:r>
          </a:p>
        </p:txBody>
      </p:sp>
      <p:sp>
        <p:nvSpPr>
          <p:cNvPr id="26" name="Text Placeholder 11"/>
          <p:cNvSpPr>
            <a:spLocks noGrp="1"/>
          </p:cNvSpPr>
          <p:nvPr>
            <p:ph type="body" sz="quarter" idx="17"/>
          </p:nvPr>
        </p:nvSpPr>
        <p:spPr>
          <a:xfrm>
            <a:off x="15881351" y="4592275"/>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FontTx/>
              <a:buNone/>
              <a:tabLst>
                <a:tab pos="676107" algn="l"/>
              </a:tabLst>
            </a:pPr>
            <a:r>
              <a:rPr lang="en-US"/>
              <a:t>Click to edit Master text styles</a:t>
            </a:r>
          </a:p>
        </p:txBody>
      </p:sp>
      <p:sp>
        <p:nvSpPr>
          <p:cNvPr id="30" name="Text Placeholder 13"/>
          <p:cNvSpPr>
            <a:spLocks noGrp="1"/>
          </p:cNvSpPr>
          <p:nvPr>
            <p:ph type="body" sz="quarter" idx="14"/>
          </p:nvPr>
        </p:nvSpPr>
        <p:spPr>
          <a:xfrm>
            <a:off x="2299681" y="5653230"/>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31" name="Text Placeholder 13"/>
          <p:cNvSpPr>
            <a:spLocks noGrp="1"/>
          </p:cNvSpPr>
          <p:nvPr>
            <p:ph type="body" sz="quarter" idx="18"/>
          </p:nvPr>
        </p:nvSpPr>
        <p:spPr>
          <a:xfrm>
            <a:off x="9066389" y="5653230"/>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32" name="Text Placeholder 13"/>
          <p:cNvSpPr>
            <a:spLocks noGrp="1"/>
          </p:cNvSpPr>
          <p:nvPr>
            <p:ph type="body" sz="quarter" idx="19"/>
          </p:nvPr>
        </p:nvSpPr>
        <p:spPr>
          <a:xfrm>
            <a:off x="15881351" y="5653230"/>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33" name="Text Placeholder 11"/>
          <p:cNvSpPr>
            <a:spLocks noGrp="1"/>
          </p:cNvSpPr>
          <p:nvPr>
            <p:ph type="body" sz="quarter" idx="20"/>
          </p:nvPr>
        </p:nvSpPr>
        <p:spPr>
          <a:xfrm>
            <a:off x="2299681" y="8334928"/>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FontTx/>
              <a:buNone/>
              <a:tabLst>
                <a:tab pos="676107" algn="l"/>
              </a:tabLst>
            </a:pPr>
            <a:r>
              <a:rPr lang="en-US"/>
              <a:t>Click to edit Master text styles</a:t>
            </a:r>
          </a:p>
        </p:txBody>
      </p:sp>
      <p:sp>
        <p:nvSpPr>
          <p:cNvPr id="34" name="Text Placeholder 11"/>
          <p:cNvSpPr>
            <a:spLocks noGrp="1"/>
          </p:cNvSpPr>
          <p:nvPr>
            <p:ph type="body" sz="quarter" idx="21"/>
          </p:nvPr>
        </p:nvSpPr>
        <p:spPr>
          <a:xfrm>
            <a:off x="9066389" y="8334928"/>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FontTx/>
              <a:buNone/>
              <a:tabLst>
                <a:tab pos="676107" algn="l"/>
              </a:tabLst>
            </a:pPr>
            <a:r>
              <a:rPr lang="en-US"/>
              <a:t>Click to edit Master text styles</a:t>
            </a:r>
          </a:p>
        </p:txBody>
      </p:sp>
      <p:sp>
        <p:nvSpPr>
          <p:cNvPr id="35" name="Text Placeholder 11"/>
          <p:cNvSpPr>
            <a:spLocks noGrp="1"/>
          </p:cNvSpPr>
          <p:nvPr>
            <p:ph type="body" sz="quarter" idx="22"/>
          </p:nvPr>
        </p:nvSpPr>
        <p:spPr>
          <a:xfrm>
            <a:off x="15881351" y="8334928"/>
            <a:ext cx="6274808" cy="1048919"/>
          </a:xfrm>
          <a:prstGeom prst="rect">
            <a:avLst/>
          </a:prstGeom>
        </p:spPr>
        <p:txBody>
          <a:bodyPr vert="horz" lIns="91440" tIns="45720" rIns="91440" bIns="45720" rtlCol="0" anchor="ctr" anchorCtr="0">
            <a:normAutofit/>
          </a:bodyPr>
          <a:lstStyle>
            <a:lvl1pPr algn="ctr">
              <a:buFontTx/>
              <a:buNone/>
              <a:defRPr lang="en-US" sz="3199" b="1" dirty="0">
                <a:solidFill>
                  <a:schemeClr val="bg1"/>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FontTx/>
              <a:buNone/>
              <a:tabLst>
                <a:tab pos="676107" algn="l"/>
              </a:tabLst>
            </a:pPr>
            <a:r>
              <a:rPr lang="en-US"/>
              <a:t>Click to edit Master text styles</a:t>
            </a:r>
          </a:p>
        </p:txBody>
      </p:sp>
      <p:sp>
        <p:nvSpPr>
          <p:cNvPr id="36" name="Text Placeholder 13"/>
          <p:cNvSpPr>
            <a:spLocks noGrp="1"/>
          </p:cNvSpPr>
          <p:nvPr>
            <p:ph type="body" sz="quarter" idx="23"/>
          </p:nvPr>
        </p:nvSpPr>
        <p:spPr>
          <a:xfrm>
            <a:off x="2299681" y="9420011"/>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37" name="Text Placeholder 13"/>
          <p:cNvSpPr>
            <a:spLocks noGrp="1"/>
          </p:cNvSpPr>
          <p:nvPr>
            <p:ph type="body" sz="quarter" idx="24"/>
          </p:nvPr>
        </p:nvSpPr>
        <p:spPr>
          <a:xfrm>
            <a:off x="9066389" y="9420011"/>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38" name="Text Placeholder 13"/>
          <p:cNvSpPr>
            <a:spLocks noGrp="1"/>
          </p:cNvSpPr>
          <p:nvPr>
            <p:ph type="body" sz="quarter" idx="25"/>
          </p:nvPr>
        </p:nvSpPr>
        <p:spPr>
          <a:xfrm>
            <a:off x="15881351" y="9420011"/>
            <a:ext cx="6274808" cy="2467189"/>
          </a:xfrm>
          <a:prstGeom prst="rect">
            <a:avLst/>
          </a:prstGeom>
        </p:spPr>
        <p:txBody>
          <a:bodyPr vert="horz" lIns="91440" tIns="45720" rIns="91440" bIns="45720" rtlCol="0">
            <a:noAutofit/>
          </a:bodyPr>
          <a:lstStyle>
            <a:lvl1pPr marL="0" indent="0">
              <a:lnSpc>
                <a:spcPct val="140000"/>
              </a:lnSpc>
              <a:buFontTx/>
              <a:buNone/>
              <a:defRPr lang="en-US" sz="2200" b="1" dirty="0">
                <a:solidFill>
                  <a:schemeClr val="bg1"/>
                </a:solidFill>
                <a:latin typeface="+mj-lt"/>
              </a:defRPr>
            </a:lvl1pPr>
          </a:lstStyle>
          <a:p>
            <a:pPr marL="0" lvl="0" indent="0">
              <a:lnSpc>
                <a:spcPct val="126000"/>
              </a:lnSpc>
              <a:spcAft>
                <a:spcPts val="3599"/>
              </a:spcAft>
              <a:buClr>
                <a:schemeClr val="accent1"/>
              </a:buClr>
              <a:buFontTx/>
              <a:buNone/>
              <a:tabLst>
                <a:tab pos="676107" algn="l"/>
              </a:tabLst>
            </a:pPr>
            <a:r>
              <a:rPr lang="en-US"/>
              <a:t>Click to edit Master text styles</a:t>
            </a:r>
          </a:p>
        </p:txBody>
      </p:sp>
      <p:sp>
        <p:nvSpPr>
          <p:cNvPr id="45"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6" name="Text Placeholder 7"/>
          <p:cNvSpPr>
            <a:spLocks noGrp="1"/>
          </p:cNvSpPr>
          <p:nvPr>
            <p:ph type="body" sz="quarter" idx="26"/>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82526779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blocks - with image">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1418085" y="4218443"/>
            <a:ext cx="8453279" cy="7788375"/>
          </a:xfrm>
          <a:prstGeom prst="rect">
            <a:avLst/>
          </a:prstGeom>
          <a:solidFill>
            <a:schemeClr val="bg1">
              <a:lumMod val="95000"/>
            </a:schemeClr>
          </a:solidFill>
        </p:spPr>
        <p:txBody>
          <a:bodyPr/>
          <a:lstStyle/>
          <a:p>
            <a:r>
              <a:rPr lang="en-US" dirty="0"/>
              <a:t>Drag picture to placeholder or click icon to add</a:t>
            </a:r>
          </a:p>
        </p:txBody>
      </p:sp>
      <p:sp>
        <p:nvSpPr>
          <p:cNvPr id="9" name="Content Placeholder 2"/>
          <p:cNvSpPr>
            <a:spLocks noGrp="1"/>
          </p:cNvSpPr>
          <p:nvPr>
            <p:ph idx="13"/>
          </p:nvPr>
        </p:nvSpPr>
        <p:spPr>
          <a:xfrm>
            <a:off x="10679774" y="4114801"/>
            <a:ext cx="11065819" cy="4249444"/>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a:solidFill>
                  <a:schemeClr val="tx1"/>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10679775" y="8364242"/>
            <a:ext cx="11093796" cy="3614001"/>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6"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7"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0715093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1418085" y="4171950"/>
            <a:ext cx="8185403" cy="8047184"/>
          </a:xfrm>
          <a:prstGeom prst="rect">
            <a:avLst/>
          </a:prstGeom>
          <a:solidFill>
            <a:schemeClr val="bg1">
              <a:lumMod val="95000"/>
            </a:schemeClr>
          </a:solidFill>
        </p:spPr>
        <p:txBody>
          <a:bodyPr/>
          <a:lstStyle/>
          <a:p>
            <a:r>
              <a:rPr lang="en-US" dirty="0"/>
              <a:t>Drag picture to placeholder or click icon to add</a:t>
            </a:r>
          </a:p>
        </p:txBody>
      </p:sp>
      <p:sp>
        <p:nvSpPr>
          <p:cNvPr id="14" name="Picture Placeholder 10"/>
          <p:cNvSpPr>
            <a:spLocks noGrp="1"/>
          </p:cNvSpPr>
          <p:nvPr>
            <p:ph type="pic" sz="quarter" idx="19"/>
          </p:nvPr>
        </p:nvSpPr>
        <p:spPr>
          <a:xfrm>
            <a:off x="15866485" y="4171950"/>
            <a:ext cx="5904178" cy="3931920"/>
          </a:xfrm>
          <a:prstGeom prst="rect">
            <a:avLst/>
          </a:prstGeom>
          <a:solidFill>
            <a:schemeClr val="bg1">
              <a:lumMod val="95000"/>
            </a:schemeClr>
          </a:solidFill>
        </p:spPr>
        <p:txBody>
          <a:bodyPr/>
          <a:lstStyle/>
          <a:p>
            <a:r>
              <a:rPr lang="en-US"/>
              <a:t>Drag picture to placeholder or click icon to add</a:t>
            </a:r>
          </a:p>
        </p:txBody>
      </p:sp>
      <p:sp>
        <p:nvSpPr>
          <p:cNvPr id="15" name="Picture Placeholder 10"/>
          <p:cNvSpPr>
            <a:spLocks noGrp="1"/>
          </p:cNvSpPr>
          <p:nvPr>
            <p:ph type="pic" sz="quarter" idx="20"/>
          </p:nvPr>
        </p:nvSpPr>
        <p:spPr>
          <a:xfrm>
            <a:off x="15866485" y="8287214"/>
            <a:ext cx="5904178" cy="3931920"/>
          </a:xfrm>
          <a:prstGeom prst="rect">
            <a:avLst/>
          </a:prstGeom>
          <a:solidFill>
            <a:schemeClr val="bg1">
              <a:lumMod val="95000"/>
            </a:schemeClr>
          </a:solidFill>
        </p:spPr>
        <p:txBody>
          <a:bodyPr/>
          <a:lstStyle/>
          <a:p>
            <a:r>
              <a:rPr lang="en-US"/>
              <a:t>Drag picture to placeholder or click icon to add</a:t>
            </a:r>
          </a:p>
        </p:txBody>
      </p:sp>
      <p:sp>
        <p:nvSpPr>
          <p:cNvPr id="20" name="Title 1"/>
          <p:cNvSpPr>
            <a:spLocks noGrp="1"/>
          </p:cNvSpPr>
          <p:nvPr>
            <p:ph type="title" hasCustomPrompt="1"/>
          </p:nvPr>
        </p:nvSpPr>
        <p:spPr>
          <a:xfrm>
            <a:off x="143311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1" name="Text Placeholder 7"/>
          <p:cNvSpPr>
            <a:spLocks noGrp="1"/>
          </p:cNvSpPr>
          <p:nvPr>
            <p:ph type="body" sz="quarter" idx="14"/>
          </p:nvPr>
        </p:nvSpPr>
        <p:spPr>
          <a:xfrm>
            <a:off x="143311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
        <p:nvSpPr>
          <p:cNvPr id="24" name="Picture Placeholder 10"/>
          <p:cNvSpPr>
            <a:spLocks noGrp="1"/>
          </p:cNvSpPr>
          <p:nvPr>
            <p:ph type="pic" sz="quarter" idx="21"/>
          </p:nvPr>
        </p:nvSpPr>
        <p:spPr>
          <a:xfrm>
            <a:off x="9782898" y="4171950"/>
            <a:ext cx="5904178" cy="3931920"/>
          </a:xfrm>
          <a:prstGeom prst="rect">
            <a:avLst/>
          </a:prstGeom>
          <a:solidFill>
            <a:schemeClr val="bg1">
              <a:lumMod val="95000"/>
            </a:schemeClr>
          </a:solidFill>
        </p:spPr>
        <p:txBody>
          <a:bodyPr/>
          <a:lstStyle/>
          <a:p>
            <a:r>
              <a:rPr lang="en-US"/>
              <a:t>Drag picture to placeholder or click icon to add</a:t>
            </a:r>
          </a:p>
        </p:txBody>
      </p:sp>
      <p:sp>
        <p:nvSpPr>
          <p:cNvPr id="25" name="Picture Placeholder 10"/>
          <p:cNvSpPr>
            <a:spLocks noGrp="1"/>
          </p:cNvSpPr>
          <p:nvPr>
            <p:ph type="pic" sz="quarter" idx="22"/>
          </p:nvPr>
        </p:nvSpPr>
        <p:spPr>
          <a:xfrm>
            <a:off x="9782897" y="8287214"/>
            <a:ext cx="5904178" cy="3931920"/>
          </a:xfrm>
          <a:prstGeom prst="rect">
            <a:avLst/>
          </a:prstGeom>
          <a:solidFill>
            <a:schemeClr val="bg1">
              <a:lumMod val="95000"/>
            </a:schemeClr>
          </a:solidFill>
        </p:spPr>
        <p:txBody>
          <a:bodyPr/>
          <a:lstStyle/>
          <a:p>
            <a:r>
              <a:rPr lang="en-US"/>
              <a:t>Drag picture to placeholder or click icon to add</a:t>
            </a:r>
          </a:p>
        </p:txBody>
      </p:sp>
    </p:spTree>
    <p:extLst>
      <p:ext uri="{BB962C8B-B14F-4D97-AF65-F5344CB8AC3E}">
        <p14:creationId xmlns:p14="http://schemas.microsoft.com/office/powerpoint/2010/main" val="263262863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allery with text">
    <p:spTree>
      <p:nvGrpSpPr>
        <p:cNvPr id="1" name=""/>
        <p:cNvGrpSpPr/>
        <p:nvPr/>
      </p:nvGrpSpPr>
      <p:grpSpPr>
        <a:xfrm>
          <a:off x="0" y="0"/>
          <a:ext cx="0" cy="0"/>
          <a:chOff x="0" y="0"/>
          <a:chExt cx="0" cy="0"/>
        </a:xfrm>
      </p:grpSpPr>
      <p:sp>
        <p:nvSpPr>
          <p:cNvPr id="16" name="Content Placeholder 2"/>
          <p:cNvSpPr>
            <a:spLocks noGrp="1"/>
          </p:cNvSpPr>
          <p:nvPr>
            <p:ph idx="1"/>
          </p:nvPr>
        </p:nvSpPr>
        <p:spPr>
          <a:xfrm>
            <a:off x="1418085" y="4006054"/>
            <a:ext cx="7010960" cy="7777718"/>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40000"/>
              </a:lnSpc>
              <a:spcBef>
                <a:spcPts val="0"/>
              </a:spcBef>
              <a:spcAft>
                <a:spcPts val="23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40000"/>
              </a:lnSpc>
              <a:spcBef>
                <a:spcPts val="0"/>
              </a:spcBef>
              <a:spcAft>
                <a:spcPts val="23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40000"/>
              </a:lnSpc>
              <a:spcBef>
                <a:spcPts val="0"/>
              </a:spcBef>
              <a:spcAft>
                <a:spcPts val="23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40000"/>
              </a:lnSpc>
              <a:spcBef>
                <a:spcPts val="0"/>
              </a:spcBef>
              <a:spcAft>
                <a:spcPts val="2399"/>
              </a:spcAft>
              <a:buClr>
                <a:schemeClr val="accent1"/>
              </a:buClr>
              <a:buFont typeface="Wingdings" panose="05000000000000000000" pitchFamily="2" charset="2"/>
              <a:buNone/>
              <a:tabLst>
                <a:tab pos="676107" algn="l"/>
              </a:tabLst>
              <a:defRPr lang="en-US" sz="2200" kern="1200" dirty="0">
                <a:solidFill>
                  <a:schemeClr val="tx1"/>
                </a:solidFill>
                <a:latin typeface="Raleway Light" panose="020B0403030101060003"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1"/>
          <p:cNvSpPr>
            <a:spLocks noGrp="1"/>
          </p:cNvSpPr>
          <p:nvPr>
            <p:ph type="title" hasCustomPrompt="1"/>
          </p:nvPr>
        </p:nvSpPr>
        <p:spPr>
          <a:xfrm>
            <a:off x="1418085" y="1418084"/>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2" name="Text Placeholder 7"/>
          <p:cNvSpPr>
            <a:spLocks noGrp="1"/>
          </p:cNvSpPr>
          <p:nvPr>
            <p:ph type="body" sz="quarter" idx="14"/>
          </p:nvPr>
        </p:nvSpPr>
        <p:spPr>
          <a:xfrm>
            <a:off x="1418085" y="2515766"/>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
        <p:nvSpPr>
          <p:cNvPr id="27" name="Picture Placeholder 10"/>
          <p:cNvSpPr>
            <a:spLocks noGrp="1"/>
          </p:cNvSpPr>
          <p:nvPr>
            <p:ph type="pic" sz="quarter" idx="19"/>
          </p:nvPr>
        </p:nvSpPr>
        <p:spPr>
          <a:xfrm>
            <a:off x="15851455" y="4120354"/>
            <a:ext cx="5904178" cy="3789199"/>
          </a:xfrm>
          <a:prstGeom prst="rect">
            <a:avLst/>
          </a:prstGeom>
          <a:solidFill>
            <a:schemeClr val="bg1">
              <a:lumMod val="95000"/>
            </a:schemeClr>
          </a:solidFill>
        </p:spPr>
        <p:txBody>
          <a:bodyPr/>
          <a:lstStyle/>
          <a:p>
            <a:r>
              <a:rPr lang="en-US"/>
              <a:t>Drag picture to placeholder or click icon to add</a:t>
            </a:r>
          </a:p>
        </p:txBody>
      </p:sp>
      <p:sp>
        <p:nvSpPr>
          <p:cNvPr id="28" name="Picture Placeholder 10"/>
          <p:cNvSpPr>
            <a:spLocks noGrp="1"/>
          </p:cNvSpPr>
          <p:nvPr>
            <p:ph type="pic" sz="quarter" idx="20"/>
          </p:nvPr>
        </p:nvSpPr>
        <p:spPr>
          <a:xfrm>
            <a:off x="15851455" y="8084247"/>
            <a:ext cx="5904178" cy="3752129"/>
          </a:xfrm>
          <a:prstGeom prst="rect">
            <a:avLst/>
          </a:prstGeom>
          <a:solidFill>
            <a:schemeClr val="bg1">
              <a:lumMod val="95000"/>
            </a:schemeClr>
          </a:solidFill>
        </p:spPr>
        <p:txBody>
          <a:bodyPr/>
          <a:lstStyle/>
          <a:p>
            <a:r>
              <a:rPr lang="en-US"/>
              <a:t>Drag picture to placeholder or click icon to add</a:t>
            </a:r>
          </a:p>
        </p:txBody>
      </p:sp>
      <p:sp>
        <p:nvSpPr>
          <p:cNvPr id="29" name="Picture Placeholder 10"/>
          <p:cNvSpPr>
            <a:spLocks noGrp="1"/>
          </p:cNvSpPr>
          <p:nvPr>
            <p:ph type="pic" sz="quarter" idx="21"/>
          </p:nvPr>
        </p:nvSpPr>
        <p:spPr>
          <a:xfrm>
            <a:off x="9767868" y="4120354"/>
            <a:ext cx="5904178" cy="3789199"/>
          </a:xfrm>
          <a:prstGeom prst="rect">
            <a:avLst/>
          </a:prstGeom>
          <a:solidFill>
            <a:schemeClr val="bg1">
              <a:lumMod val="95000"/>
            </a:schemeClr>
          </a:solidFill>
        </p:spPr>
        <p:txBody>
          <a:bodyPr/>
          <a:lstStyle/>
          <a:p>
            <a:r>
              <a:rPr lang="en-US"/>
              <a:t>Drag picture to placeholder or click icon to add</a:t>
            </a:r>
          </a:p>
        </p:txBody>
      </p:sp>
      <p:sp>
        <p:nvSpPr>
          <p:cNvPr id="30" name="Picture Placeholder 10"/>
          <p:cNvSpPr>
            <a:spLocks noGrp="1"/>
          </p:cNvSpPr>
          <p:nvPr>
            <p:ph type="pic" sz="quarter" idx="22"/>
          </p:nvPr>
        </p:nvSpPr>
        <p:spPr>
          <a:xfrm>
            <a:off x="9767867" y="8084247"/>
            <a:ext cx="5904178" cy="3752129"/>
          </a:xfrm>
          <a:prstGeom prst="rect">
            <a:avLst/>
          </a:prstGeom>
          <a:solidFill>
            <a:schemeClr val="bg1">
              <a:lumMod val="95000"/>
            </a:schemeClr>
          </a:solidFill>
        </p:spPr>
        <p:txBody>
          <a:bodyPr/>
          <a:lstStyle/>
          <a:p>
            <a:r>
              <a:rPr lang="en-US"/>
              <a:t>Drag picture to placeholder or click icon to add</a:t>
            </a:r>
          </a:p>
        </p:txBody>
      </p:sp>
    </p:spTree>
    <p:extLst>
      <p:ext uri="{BB962C8B-B14F-4D97-AF65-F5344CB8AC3E}">
        <p14:creationId xmlns:p14="http://schemas.microsoft.com/office/powerpoint/2010/main" val="31015122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D672F19-A1E6-654B-A62A-E3C811E974D4}"/>
              </a:ext>
            </a:extLst>
          </p:cNvPr>
          <p:cNvSpPr>
            <a:spLocks noGrp="1"/>
          </p:cNvSpPr>
          <p:nvPr>
            <p:ph type="pic" sz="quarter" idx="15"/>
          </p:nvPr>
        </p:nvSpPr>
        <p:spPr>
          <a:xfrm>
            <a:off x="0" y="0"/>
            <a:ext cx="24377649" cy="13716000"/>
          </a:xfrm>
          <a:prstGeom prst="rect">
            <a:avLst/>
          </a:prstGeom>
          <a:solidFill>
            <a:schemeClr val="bg1">
              <a:lumMod val="95000"/>
            </a:schemeClr>
          </a:solidFill>
          <a:ln w="171450">
            <a:noFill/>
          </a:ln>
        </p:spPr>
        <p:txBody>
          <a:bodyPr/>
          <a:lstStyle/>
          <a:p>
            <a:r>
              <a:rPr lang="en-US" dirty="0"/>
              <a:t>Click icon to add picture</a:t>
            </a:r>
          </a:p>
        </p:txBody>
      </p:sp>
      <p:sp>
        <p:nvSpPr>
          <p:cNvPr id="2" name="Title 1">
            <a:extLst>
              <a:ext uri="{FF2B5EF4-FFF2-40B4-BE49-F238E27FC236}">
                <a16:creationId xmlns:a16="http://schemas.microsoft.com/office/drawing/2014/main" id="{E1627667-2A25-5C40-9BD8-3EF4BF6E747E}"/>
              </a:ext>
            </a:extLst>
          </p:cNvPr>
          <p:cNvSpPr>
            <a:spLocks noGrp="1"/>
          </p:cNvSpPr>
          <p:nvPr>
            <p:ph type="ctrTitle" hasCustomPrompt="1"/>
          </p:nvPr>
        </p:nvSpPr>
        <p:spPr>
          <a:xfrm>
            <a:off x="1303467" y="1606920"/>
            <a:ext cx="11179156" cy="3390530"/>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D23B9ABA-050A-B74B-86A0-60943BB37C4A}"/>
              </a:ext>
            </a:extLst>
          </p:cNvPr>
          <p:cNvSpPr>
            <a:spLocks noGrp="1"/>
          </p:cNvSpPr>
          <p:nvPr>
            <p:ph type="subTitle" idx="1"/>
          </p:nvPr>
        </p:nvSpPr>
        <p:spPr>
          <a:xfrm>
            <a:off x="1303467" y="4997450"/>
            <a:ext cx="11179156" cy="2351278"/>
          </a:xfrm>
        </p:spPr>
        <p:txBody>
          <a:bodyPr/>
          <a:lstStyle>
            <a:lvl1pPr marL="0" indent="0" algn="l">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
        <p:nvSpPr>
          <p:cNvPr id="9" name="Text Placeholder 8">
            <a:extLst>
              <a:ext uri="{FF2B5EF4-FFF2-40B4-BE49-F238E27FC236}">
                <a16:creationId xmlns:a16="http://schemas.microsoft.com/office/drawing/2014/main" id="{06FCB09C-12CC-2142-AC28-C9612588CCB4}"/>
              </a:ext>
            </a:extLst>
          </p:cNvPr>
          <p:cNvSpPr>
            <a:spLocks noGrp="1"/>
          </p:cNvSpPr>
          <p:nvPr>
            <p:ph type="body" sz="quarter" idx="16" hasCustomPrompt="1"/>
          </p:nvPr>
        </p:nvSpPr>
        <p:spPr>
          <a:xfrm>
            <a:off x="1466850" y="8080596"/>
            <a:ext cx="11015773" cy="2955925"/>
          </a:xfrm>
        </p:spPr>
        <p:txBody>
          <a:bodyPr>
            <a:normAutofit/>
          </a:bodyPr>
          <a:lstStyle>
            <a:lvl1pPr algn="l">
              <a:defRPr sz="2800"/>
            </a:lvl1pPr>
            <a:lvl2pPr>
              <a:defRPr sz="2800"/>
            </a:lvl2pPr>
          </a:lstStyle>
          <a:p>
            <a:pPr algn="l"/>
            <a:r>
              <a:rPr lang="en-US" dirty="0"/>
              <a:t>[Name]</a:t>
            </a:r>
            <a:br>
              <a:rPr lang="en-US" dirty="0"/>
            </a:br>
            <a:r>
              <a:rPr lang="en-US" dirty="0"/>
              <a:t>[Title]</a:t>
            </a:r>
          </a:p>
        </p:txBody>
      </p:sp>
    </p:spTree>
    <p:extLst>
      <p:ext uri="{BB962C8B-B14F-4D97-AF65-F5344CB8AC3E}">
        <p14:creationId xmlns:p14="http://schemas.microsoft.com/office/powerpoint/2010/main" val="1584829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Layout ">
    <p:spTree>
      <p:nvGrpSpPr>
        <p:cNvPr id="1" name=""/>
        <p:cNvGrpSpPr/>
        <p:nvPr/>
      </p:nvGrpSpPr>
      <p:grpSpPr>
        <a:xfrm>
          <a:off x="0" y="0"/>
          <a:ext cx="0" cy="0"/>
          <a:chOff x="0" y="0"/>
          <a:chExt cx="0" cy="0"/>
        </a:xfrm>
      </p:grpSpPr>
      <p:sp>
        <p:nvSpPr>
          <p:cNvPr id="15" name="Rectangle 14"/>
          <p:cNvSpPr/>
          <p:nvPr userDrawn="1"/>
        </p:nvSpPr>
        <p:spPr>
          <a:xfrm>
            <a:off x="0" y="3"/>
            <a:ext cx="24377650" cy="8090114"/>
          </a:xfrm>
          <a:prstGeom prst="rect">
            <a:avLst/>
          </a:prstGeom>
          <a:gradFill flip="none" rotWithShape="1">
            <a:gsLst>
              <a:gs pos="100000">
                <a:schemeClr val="tx1">
                  <a:lumMod val="50000"/>
                  <a:alpha val="86000"/>
                </a:schemeClr>
              </a:gs>
              <a:gs pos="0">
                <a:srgbClr val="030433">
                  <a:alpha val="8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Title 1"/>
          <p:cNvSpPr>
            <a:spLocks noGrp="1"/>
          </p:cNvSpPr>
          <p:nvPr>
            <p:ph type="title" hasCustomPrompt="1"/>
          </p:nvPr>
        </p:nvSpPr>
        <p:spPr>
          <a:xfrm>
            <a:off x="1452112" y="2998332"/>
            <a:ext cx="21473433" cy="1532648"/>
          </a:xfrm>
          <a:prstGeom prst="rect">
            <a:avLst/>
          </a:prstGeom>
        </p:spPr>
        <p:txBody>
          <a:bodyPr/>
          <a:lstStyle>
            <a:lvl1pPr algn="ctr">
              <a:defRPr>
                <a:solidFill>
                  <a:schemeClr val="bg1"/>
                </a:solidFill>
              </a:defRPr>
            </a:lvl1pPr>
          </a:lstStyle>
          <a:p>
            <a:r>
              <a:rPr lang="en-US" dirty="0"/>
              <a:t>CLICK TO EDIT MASTER TITLE STYLE</a:t>
            </a:r>
          </a:p>
        </p:txBody>
      </p:sp>
      <p:sp>
        <p:nvSpPr>
          <p:cNvPr id="12" name="Text Placeholder 7"/>
          <p:cNvSpPr>
            <a:spLocks noGrp="1"/>
          </p:cNvSpPr>
          <p:nvPr>
            <p:ph type="body" sz="quarter" idx="17" hasCustomPrompt="1"/>
          </p:nvPr>
        </p:nvSpPr>
        <p:spPr>
          <a:xfrm>
            <a:off x="1088970" y="9159014"/>
            <a:ext cx="6453979" cy="731520"/>
          </a:xfrm>
          <a:prstGeom prst="rect">
            <a:avLst/>
          </a:prstGeom>
        </p:spPr>
        <p:txBody>
          <a:bodyPr vert="horz" lIns="91440" tIns="45720" rIns="91440" bIns="45720" rtlCol="0" anchor="ctr" anchorCtr="0">
            <a:noAutofit/>
          </a:bodyPr>
          <a:lstStyle>
            <a:lvl1pPr algn="ctr">
              <a:lnSpc>
                <a:spcPct val="100000"/>
              </a:lnSpc>
              <a:buFontTx/>
              <a:buNone/>
              <a:defRPr lang="en-US" sz="3199" b="1"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edit subtitle</a:t>
            </a:r>
          </a:p>
        </p:txBody>
      </p:sp>
      <p:sp>
        <p:nvSpPr>
          <p:cNvPr id="3" name="Text Placeholder 2"/>
          <p:cNvSpPr>
            <a:spLocks noGrp="1"/>
          </p:cNvSpPr>
          <p:nvPr>
            <p:ph type="body" sz="quarter" idx="18"/>
          </p:nvPr>
        </p:nvSpPr>
        <p:spPr>
          <a:xfrm>
            <a:off x="1088464" y="9903475"/>
            <a:ext cx="6453093" cy="2738626"/>
          </a:xfrm>
          <a:prstGeom prst="rect">
            <a:avLst/>
          </a:prstGeom>
        </p:spPr>
        <p:txBody>
          <a:bodyPr vert="horz" lIns="91440" tIns="45720" rIns="91440" bIns="45720" rtlCol="0">
            <a:normAutofit/>
          </a:bodyPr>
          <a:lstStyle>
            <a:lvl1pPr algn="ctr">
              <a:lnSpc>
                <a:spcPct val="140000"/>
              </a:lnSpc>
              <a:spcAft>
                <a:spcPts val="3599"/>
              </a:spcAft>
              <a:buFontTx/>
              <a:buNone/>
              <a:defRPr lang="en-US" sz="16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edit Master text styles</a:t>
            </a:r>
          </a:p>
        </p:txBody>
      </p:sp>
      <p:sp>
        <p:nvSpPr>
          <p:cNvPr id="19" name="Text Placeholder 7"/>
          <p:cNvSpPr>
            <a:spLocks noGrp="1"/>
          </p:cNvSpPr>
          <p:nvPr>
            <p:ph type="body" sz="quarter" idx="19" hasCustomPrompt="1"/>
          </p:nvPr>
        </p:nvSpPr>
        <p:spPr>
          <a:xfrm>
            <a:off x="8952782" y="9159014"/>
            <a:ext cx="6453979" cy="731520"/>
          </a:xfrm>
          <a:prstGeom prst="rect">
            <a:avLst/>
          </a:prstGeom>
        </p:spPr>
        <p:txBody>
          <a:bodyPr vert="horz" lIns="91440" tIns="45720" rIns="91440" bIns="45720" rtlCol="0" anchor="ctr" anchorCtr="0">
            <a:noAutofit/>
          </a:bodyPr>
          <a:lstStyle>
            <a:lvl1pPr algn="ctr">
              <a:lnSpc>
                <a:spcPct val="100000"/>
              </a:lnSpc>
              <a:buFontTx/>
              <a:buNone/>
              <a:defRPr lang="en-US" sz="3199" b="1"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edit subtitle</a:t>
            </a:r>
          </a:p>
        </p:txBody>
      </p:sp>
      <p:sp>
        <p:nvSpPr>
          <p:cNvPr id="20" name="Text Placeholder 2"/>
          <p:cNvSpPr>
            <a:spLocks noGrp="1"/>
          </p:cNvSpPr>
          <p:nvPr>
            <p:ph type="body" sz="quarter" idx="20"/>
          </p:nvPr>
        </p:nvSpPr>
        <p:spPr>
          <a:xfrm>
            <a:off x="8952275" y="9903475"/>
            <a:ext cx="6453093" cy="2738626"/>
          </a:xfrm>
          <a:prstGeom prst="rect">
            <a:avLst/>
          </a:prstGeom>
        </p:spPr>
        <p:txBody>
          <a:bodyPr vert="horz" lIns="91440" tIns="45720" rIns="91440" bIns="45720" rtlCol="0">
            <a:normAutofit/>
          </a:bodyPr>
          <a:lstStyle>
            <a:lvl1pPr algn="ctr">
              <a:lnSpc>
                <a:spcPct val="140000"/>
              </a:lnSpc>
              <a:spcAft>
                <a:spcPts val="3599"/>
              </a:spcAft>
              <a:buFontTx/>
              <a:buNone/>
              <a:defRPr lang="en-US" sz="16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1" name="Text Placeholder 7"/>
          <p:cNvSpPr>
            <a:spLocks noGrp="1"/>
          </p:cNvSpPr>
          <p:nvPr>
            <p:ph type="body" sz="quarter" idx="21" hasCustomPrompt="1"/>
          </p:nvPr>
        </p:nvSpPr>
        <p:spPr>
          <a:xfrm>
            <a:off x="16815198" y="9159014"/>
            <a:ext cx="6453979" cy="731520"/>
          </a:xfrm>
          <a:prstGeom prst="rect">
            <a:avLst/>
          </a:prstGeom>
        </p:spPr>
        <p:txBody>
          <a:bodyPr vert="horz" lIns="91440" tIns="45720" rIns="91440" bIns="45720" rtlCol="0" anchor="ctr" anchorCtr="0">
            <a:noAutofit/>
          </a:bodyPr>
          <a:lstStyle>
            <a:lvl1pPr algn="ctr">
              <a:lnSpc>
                <a:spcPct val="100000"/>
              </a:lnSpc>
              <a:buFontTx/>
              <a:buNone/>
              <a:defRPr lang="en-US" sz="3199" b="1"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edit subtitle</a:t>
            </a:r>
          </a:p>
        </p:txBody>
      </p:sp>
      <p:sp>
        <p:nvSpPr>
          <p:cNvPr id="22" name="Text Placeholder 2"/>
          <p:cNvSpPr>
            <a:spLocks noGrp="1"/>
          </p:cNvSpPr>
          <p:nvPr>
            <p:ph type="body" sz="quarter" idx="22"/>
          </p:nvPr>
        </p:nvSpPr>
        <p:spPr>
          <a:xfrm>
            <a:off x="16814691" y="9903475"/>
            <a:ext cx="6453093" cy="2738626"/>
          </a:xfrm>
          <a:prstGeom prst="rect">
            <a:avLst/>
          </a:prstGeom>
        </p:spPr>
        <p:txBody>
          <a:bodyPr vert="horz" lIns="91440" tIns="45720" rIns="91440" bIns="45720" rtlCol="0">
            <a:normAutofit/>
          </a:bodyPr>
          <a:lstStyle>
            <a:lvl1pPr algn="ctr">
              <a:lnSpc>
                <a:spcPct val="140000"/>
              </a:lnSpc>
              <a:spcAft>
                <a:spcPts val="3599"/>
              </a:spcAft>
              <a:buFontTx/>
              <a:buNone/>
              <a:defRPr lang="en-US" sz="16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Tree>
    <p:extLst>
      <p:ext uri="{BB962C8B-B14F-4D97-AF65-F5344CB8AC3E}">
        <p14:creationId xmlns:p14="http://schemas.microsoft.com/office/powerpoint/2010/main" val="287920531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 slide - 4 text blocks">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4196439"/>
            <a:ext cx="24377650" cy="2645234"/>
          </a:xfrm>
          <a:prstGeom prst="rect">
            <a:avLst/>
          </a:prstGeom>
          <a:gradFill flip="none" rotWithShape="1">
            <a:gsLst>
              <a:gs pos="100000">
                <a:schemeClr val="tx1">
                  <a:lumMod val="50000"/>
                  <a:alpha val="86000"/>
                </a:schemeClr>
              </a:gs>
              <a:gs pos="0">
                <a:srgbClr val="030433">
                  <a:alpha val="8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Text Placeholder 7"/>
          <p:cNvSpPr>
            <a:spLocks noGrp="1"/>
          </p:cNvSpPr>
          <p:nvPr>
            <p:ph type="body" sz="quarter" idx="17" hasCustomPrompt="1"/>
          </p:nvPr>
        </p:nvSpPr>
        <p:spPr>
          <a:xfrm>
            <a:off x="3422650" y="5061856"/>
            <a:ext cx="3600557" cy="914400"/>
          </a:xfrm>
          <a:prstGeom prst="rect">
            <a:avLst/>
          </a:prstGeom>
        </p:spPr>
        <p:txBody>
          <a:bodyPr vert="horz" lIns="91440" tIns="45720" rIns="91440" bIns="45720" rtlCol="0" anchor="ctr" anchorCtr="0">
            <a:normAutofit/>
          </a:bodyPr>
          <a:lstStyle>
            <a:lvl1pPr algn="l">
              <a:buFontTx/>
              <a:buNone/>
              <a:defRPr lang="en-US" sz="35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EDIT SUBTITLE</a:t>
            </a:r>
            <a:endParaRPr lang="en-US" dirty="0"/>
          </a:p>
        </p:txBody>
      </p:sp>
      <p:sp>
        <p:nvSpPr>
          <p:cNvPr id="13" name="Text Placeholder 2"/>
          <p:cNvSpPr>
            <a:spLocks noGrp="1"/>
          </p:cNvSpPr>
          <p:nvPr>
            <p:ph type="body" sz="quarter" idx="20"/>
          </p:nvPr>
        </p:nvSpPr>
        <p:spPr>
          <a:xfrm>
            <a:off x="1990165" y="7368023"/>
            <a:ext cx="4274403" cy="438429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7" name="Text Placeholder 7"/>
          <p:cNvSpPr>
            <a:spLocks noGrp="1"/>
          </p:cNvSpPr>
          <p:nvPr>
            <p:ph type="body" sz="quarter" idx="23" hasCustomPrompt="1"/>
          </p:nvPr>
        </p:nvSpPr>
        <p:spPr>
          <a:xfrm>
            <a:off x="8787389" y="5061856"/>
            <a:ext cx="3600557" cy="914400"/>
          </a:xfrm>
          <a:prstGeom prst="rect">
            <a:avLst/>
          </a:prstGeom>
        </p:spPr>
        <p:txBody>
          <a:bodyPr vert="horz" lIns="91440" tIns="45720" rIns="91440" bIns="45720" rtlCol="0" anchor="ctr" anchorCtr="0">
            <a:normAutofit/>
          </a:bodyPr>
          <a:lstStyle>
            <a:lvl1pPr algn="l">
              <a:buFontTx/>
              <a:buNone/>
              <a:defRPr lang="en-US" sz="35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EDIT SUBTITLE</a:t>
            </a:r>
            <a:endParaRPr lang="en-US" dirty="0"/>
          </a:p>
        </p:txBody>
      </p:sp>
      <p:sp>
        <p:nvSpPr>
          <p:cNvPr id="20" name="Text Placeholder 2"/>
          <p:cNvSpPr>
            <a:spLocks noGrp="1"/>
          </p:cNvSpPr>
          <p:nvPr>
            <p:ph type="body" sz="quarter" idx="26"/>
          </p:nvPr>
        </p:nvSpPr>
        <p:spPr>
          <a:xfrm>
            <a:off x="7354904" y="7368023"/>
            <a:ext cx="4274403" cy="438429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2" name="Text Placeholder 7"/>
          <p:cNvSpPr>
            <a:spLocks noGrp="1"/>
          </p:cNvSpPr>
          <p:nvPr>
            <p:ph type="body" sz="quarter" idx="27" hasCustomPrompt="1"/>
          </p:nvPr>
        </p:nvSpPr>
        <p:spPr>
          <a:xfrm>
            <a:off x="14152128" y="5061856"/>
            <a:ext cx="3600557" cy="914400"/>
          </a:xfrm>
          <a:prstGeom prst="rect">
            <a:avLst/>
          </a:prstGeom>
        </p:spPr>
        <p:txBody>
          <a:bodyPr vert="horz" lIns="91440" tIns="45720" rIns="91440" bIns="45720" rtlCol="0" anchor="ctr" anchorCtr="0">
            <a:normAutofit/>
          </a:bodyPr>
          <a:lstStyle>
            <a:lvl1pPr algn="l">
              <a:buFontTx/>
              <a:buNone/>
              <a:defRPr lang="en-US" sz="35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EDIT SUBTITLE</a:t>
            </a:r>
            <a:endParaRPr lang="en-US" dirty="0"/>
          </a:p>
        </p:txBody>
      </p:sp>
      <p:sp>
        <p:nvSpPr>
          <p:cNvPr id="23" name="Text Placeholder 2"/>
          <p:cNvSpPr>
            <a:spLocks noGrp="1"/>
          </p:cNvSpPr>
          <p:nvPr>
            <p:ph type="body" sz="quarter" idx="28"/>
          </p:nvPr>
        </p:nvSpPr>
        <p:spPr>
          <a:xfrm>
            <a:off x="18084383" y="7368023"/>
            <a:ext cx="4274403" cy="438429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4" name="Text Placeholder 2"/>
          <p:cNvSpPr>
            <a:spLocks noGrp="1"/>
          </p:cNvSpPr>
          <p:nvPr>
            <p:ph type="body" sz="quarter" idx="29"/>
          </p:nvPr>
        </p:nvSpPr>
        <p:spPr>
          <a:xfrm>
            <a:off x="12719643" y="7368023"/>
            <a:ext cx="4274403" cy="4384298"/>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5" name="Text Placeholder 7"/>
          <p:cNvSpPr>
            <a:spLocks noGrp="1"/>
          </p:cNvSpPr>
          <p:nvPr>
            <p:ph type="body" sz="quarter" idx="30" hasCustomPrompt="1"/>
          </p:nvPr>
        </p:nvSpPr>
        <p:spPr>
          <a:xfrm>
            <a:off x="19516868" y="5061856"/>
            <a:ext cx="3600557" cy="914400"/>
          </a:xfrm>
          <a:prstGeom prst="rect">
            <a:avLst/>
          </a:prstGeom>
        </p:spPr>
        <p:txBody>
          <a:bodyPr vert="horz" lIns="91440" tIns="45720" rIns="91440" bIns="45720" rtlCol="0" anchor="ctr" anchorCtr="0">
            <a:normAutofit/>
          </a:bodyPr>
          <a:lstStyle>
            <a:lvl1pPr algn="l">
              <a:buFontTx/>
              <a:buNone/>
              <a:defRPr lang="en-US" sz="3599" dirty="0">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EDIT SUBTITLE</a:t>
            </a:r>
            <a:endParaRPr lang="en-US" dirty="0"/>
          </a:p>
        </p:txBody>
      </p:sp>
      <p:sp>
        <p:nvSpPr>
          <p:cNvPr id="29"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0"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82494660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images with textboxes">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390218" y="4276452"/>
            <a:ext cx="4366861" cy="2329480"/>
          </a:xfrm>
          <a:prstGeom prst="rect">
            <a:avLst/>
          </a:prstGeom>
        </p:spPr>
        <p:txBody>
          <a:bodyPr/>
          <a:lstStyle/>
          <a:p>
            <a:r>
              <a:rPr lang="en-US"/>
              <a:t>Drag picture to placeholder or click icon to add</a:t>
            </a:r>
          </a:p>
        </p:txBody>
      </p:sp>
      <p:sp>
        <p:nvSpPr>
          <p:cNvPr id="15" name="Text Placeholder 14"/>
          <p:cNvSpPr>
            <a:spLocks noGrp="1"/>
          </p:cNvSpPr>
          <p:nvPr>
            <p:ph type="body" sz="quarter" idx="17"/>
          </p:nvPr>
        </p:nvSpPr>
        <p:spPr>
          <a:xfrm>
            <a:off x="6839319" y="4277480"/>
            <a:ext cx="4367662" cy="2328452"/>
          </a:xfrm>
          <a:prstGeom prst="rect">
            <a:avLst/>
          </a:prstGeom>
          <a:solidFill>
            <a:schemeClr val="accent1"/>
          </a:solidFill>
        </p:spPr>
        <p:txBody>
          <a:bodyPr anchor="ctr" anchorCtr="0">
            <a:normAutofit/>
          </a:bodyPr>
          <a:lstStyle>
            <a:lvl1pPr marL="0" indent="0" algn="ctr">
              <a:lnSpc>
                <a:spcPct val="140000"/>
              </a:lnSpc>
              <a:buFontTx/>
              <a:buNone/>
              <a:defRPr sz="3200">
                <a:solidFill>
                  <a:schemeClr val="bg1"/>
                </a:solidFill>
                <a:latin typeface="Raleway Medium" panose="020B0603030101060003" pitchFamily="34" charset="0"/>
              </a:defRPr>
            </a:lvl1pPr>
          </a:lstStyle>
          <a:p>
            <a:pPr lvl="0"/>
            <a:r>
              <a:rPr lang="en-US"/>
              <a:t>Click to edit Master text styles</a:t>
            </a:r>
          </a:p>
        </p:txBody>
      </p:sp>
      <p:sp>
        <p:nvSpPr>
          <p:cNvPr id="16" name="Picture Placeholder 10"/>
          <p:cNvSpPr>
            <a:spLocks noGrp="1"/>
          </p:cNvSpPr>
          <p:nvPr>
            <p:ph type="pic" sz="quarter" idx="18"/>
          </p:nvPr>
        </p:nvSpPr>
        <p:spPr>
          <a:xfrm>
            <a:off x="6840123" y="6693736"/>
            <a:ext cx="4366861" cy="2329480"/>
          </a:xfrm>
          <a:prstGeom prst="rect">
            <a:avLst/>
          </a:prstGeom>
        </p:spPr>
        <p:txBody>
          <a:bodyPr/>
          <a:lstStyle/>
          <a:p>
            <a:r>
              <a:rPr lang="en-US"/>
              <a:t>Drag picture to placeholder or click icon to add</a:t>
            </a:r>
          </a:p>
        </p:txBody>
      </p:sp>
      <p:sp>
        <p:nvSpPr>
          <p:cNvPr id="17" name="Text Placeholder 14"/>
          <p:cNvSpPr>
            <a:spLocks noGrp="1"/>
          </p:cNvSpPr>
          <p:nvPr>
            <p:ph type="body" sz="quarter" idx="19"/>
          </p:nvPr>
        </p:nvSpPr>
        <p:spPr>
          <a:xfrm>
            <a:off x="2390216" y="6694764"/>
            <a:ext cx="4367662" cy="2328452"/>
          </a:xfrm>
          <a:prstGeom prst="rect">
            <a:avLst/>
          </a:prstGeom>
          <a:solidFill>
            <a:schemeClr val="accent2"/>
          </a:solidFill>
        </p:spPr>
        <p:txBody>
          <a:bodyPr anchor="ctr" anchorCtr="0">
            <a:normAutofit/>
          </a:bodyPr>
          <a:lstStyle>
            <a:lvl1pPr marL="0" indent="0" algn="ctr">
              <a:lnSpc>
                <a:spcPct val="140000"/>
              </a:lnSpc>
              <a:buFontTx/>
              <a:buNone/>
              <a:defRPr sz="3200">
                <a:solidFill>
                  <a:schemeClr val="bg1"/>
                </a:solidFill>
                <a:latin typeface="Raleway Medium" panose="020B0603030101060003" pitchFamily="34" charset="0"/>
              </a:defRPr>
            </a:lvl1pPr>
          </a:lstStyle>
          <a:p>
            <a:pPr lvl="0"/>
            <a:r>
              <a:rPr lang="en-US"/>
              <a:t>Click to edit Master text styles</a:t>
            </a:r>
          </a:p>
        </p:txBody>
      </p:sp>
      <p:sp>
        <p:nvSpPr>
          <p:cNvPr id="18" name="Picture Placeholder 10"/>
          <p:cNvSpPr>
            <a:spLocks noGrp="1"/>
          </p:cNvSpPr>
          <p:nvPr>
            <p:ph type="pic" sz="quarter" idx="20"/>
          </p:nvPr>
        </p:nvSpPr>
        <p:spPr>
          <a:xfrm>
            <a:off x="2390218" y="9114672"/>
            <a:ext cx="4366861" cy="2329480"/>
          </a:xfrm>
          <a:prstGeom prst="rect">
            <a:avLst/>
          </a:prstGeom>
        </p:spPr>
        <p:txBody>
          <a:bodyPr/>
          <a:lstStyle/>
          <a:p>
            <a:r>
              <a:rPr lang="en-US"/>
              <a:t>Drag picture to placeholder or click icon to add</a:t>
            </a:r>
          </a:p>
        </p:txBody>
      </p:sp>
      <p:sp>
        <p:nvSpPr>
          <p:cNvPr id="19" name="Text Placeholder 14"/>
          <p:cNvSpPr>
            <a:spLocks noGrp="1"/>
          </p:cNvSpPr>
          <p:nvPr>
            <p:ph type="body" sz="quarter" idx="21"/>
          </p:nvPr>
        </p:nvSpPr>
        <p:spPr>
          <a:xfrm>
            <a:off x="6839319" y="9115700"/>
            <a:ext cx="4367662" cy="2328452"/>
          </a:xfrm>
          <a:prstGeom prst="rect">
            <a:avLst/>
          </a:prstGeom>
          <a:solidFill>
            <a:schemeClr val="accent3"/>
          </a:solidFill>
        </p:spPr>
        <p:txBody>
          <a:bodyPr anchor="ctr" anchorCtr="0">
            <a:normAutofit/>
          </a:bodyPr>
          <a:lstStyle>
            <a:lvl1pPr marL="0" indent="0" algn="ctr">
              <a:lnSpc>
                <a:spcPct val="140000"/>
              </a:lnSpc>
              <a:buFontTx/>
              <a:buNone/>
              <a:defRPr sz="3200">
                <a:solidFill>
                  <a:schemeClr val="bg1"/>
                </a:solidFill>
                <a:latin typeface="Raleway Medium" panose="020B0603030101060003" pitchFamily="34" charset="0"/>
              </a:defRPr>
            </a:lvl1pPr>
          </a:lstStyle>
          <a:p>
            <a:pPr lvl="0"/>
            <a:r>
              <a:rPr lang="en-US"/>
              <a:t>Click to edit Master text styles</a:t>
            </a:r>
          </a:p>
        </p:txBody>
      </p:sp>
      <p:sp>
        <p:nvSpPr>
          <p:cNvPr id="23"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defRPr sz="6600">
                <a:solidFill>
                  <a:schemeClr val="tx1"/>
                </a:solidFill>
              </a:defRPr>
            </a:lvl1pPr>
          </a:lstStyle>
          <a:p>
            <a:r>
              <a:rPr lang="en-US" dirty="0"/>
              <a:t>CLICK TO EDIT MASTER TITLE STYLE</a:t>
            </a:r>
          </a:p>
        </p:txBody>
      </p:sp>
      <p:sp>
        <p:nvSpPr>
          <p:cNvPr id="24"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
        <p:nvSpPr>
          <p:cNvPr id="14" name="Content Placeholder 2"/>
          <p:cNvSpPr>
            <a:spLocks noGrp="1"/>
          </p:cNvSpPr>
          <p:nvPr>
            <p:ph idx="13"/>
          </p:nvPr>
        </p:nvSpPr>
        <p:spPr>
          <a:xfrm>
            <a:off x="12186088" y="4130396"/>
            <a:ext cx="10515600" cy="7790697"/>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mj-lt"/>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a:solidFill>
                  <a:schemeClr val="tx1"/>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38561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reative text boxes">
    <p:spTree>
      <p:nvGrpSpPr>
        <p:cNvPr id="1" name=""/>
        <p:cNvGrpSpPr/>
        <p:nvPr/>
      </p:nvGrpSpPr>
      <p:grpSpPr>
        <a:xfrm>
          <a:off x="0" y="0"/>
          <a:ext cx="0" cy="0"/>
          <a:chOff x="0" y="0"/>
          <a:chExt cx="0" cy="0"/>
        </a:xfrm>
      </p:grpSpPr>
      <p:sp>
        <p:nvSpPr>
          <p:cNvPr id="10" name="Round Diagonal Corner Rectangle 9"/>
          <p:cNvSpPr>
            <a:spLocks noChangeAspect="1"/>
          </p:cNvSpPr>
          <p:nvPr userDrawn="1"/>
        </p:nvSpPr>
        <p:spPr>
          <a:xfrm>
            <a:off x="2085758" y="4678851"/>
            <a:ext cx="6260106" cy="5832039"/>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solidFill>
                <a:schemeClr val="bg1"/>
              </a:solidFill>
            </a:endParaRPr>
          </a:p>
        </p:txBody>
      </p:sp>
      <p:sp>
        <p:nvSpPr>
          <p:cNvPr id="13" name="Round Diagonal Corner Rectangle 12"/>
          <p:cNvSpPr>
            <a:spLocks noChangeAspect="1"/>
          </p:cNvSpPr>
          <p:nvPr userDrawn="1"/>
        </p:nvSpPr>
        <p:spPr>
          <a:xfrm>
            <a:off x="9084683" y="4637453"/>
            <a:ext cx="6260106" cy="5832039"/>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solidFill>
                <a:schemeClr val="bg1"/>
              </a:solidFill>
            </a:endParaRPr>
          </a:p>
        </p:txBody>
      </p:sp>
      <p:sp>
        <p:nvSpPr>
          <p:cNvPr id="14" name="Round Diagonal Corner Rectangle 13"/>
          <p:cNvSpPr>
            <a:spLocks noChangeAspect="1"/>
          </p:cNvSpPr>
          <p:nvPr userDrawn="1"/>
        </p:nvSpPr>
        <p:spPr>
          <a:xfrm>
            <a:off x="16083608" y="4637453"/>
            <a:ext cx="6260106" cy="5832039"/>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solidFill>
                <a:schemeClr val="bg1"/>
              </a:solidFill>
            </a:endParaRPr>
          </a:p>
        </p:txBody>
      </p:sp>
      <p:sp>
        <p:nvSpPr>
          <p:cNvPr id="15" name="Text Placeholder 2"/>
          <p:cNvSpPr>
            <a:spLocks noGrp="1" noChangeAspect="1"/>
          </p:cNvSpPr>
          <p:nvPr>
            <p:ph type="body" sz="quarter" idx="18"/>
          </p:nvPr>
        </p:nvSpPr>
        <p:spPr>
          <a:xfrm>
            <a:off x="3016033" y="6682223"/>
            <a:ext cx="4760993" cy="237711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6" name="Text Placeholder 2"/>
          <p:cNvSpPr>
            <a:spLocks noGrp="1" noChangeAspect="1"/>
          </p:cNvSpPr>
          <p:nvPr>
            <p:ph type="body" sz="quarter" idx="30" hasCustomPrompt="1"/>
          </p:nvPr>
        </p:nvSpPr>
        <p:spPr>
          <a:xfrm>
            <a:off x="3016033" y="5984721"/>
            <a:ext cx="4760993" cy="694945"/>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b="1"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edit subtitle</a:t>
            </a:r>
          </a:p>
        </p:txBody>
      </p:sp>
      <p:sp>
        <p:nvSpPr>
          <p:cNvPr id="17" name="Text Placeholder 2"/>
          <p:cNvSpPr>
            <a:spLocks noGrp="1" noChangeAspect="1"/>
          </p:cNvSpPr>
          <p:nvPr>
            <p:ph type="body" sz="quarter" idx="31" hasCustomPrompt="1"/>
          </p:nvPr>
        </p:nvSpPr>
        <p:spPr>
          <a:xfrm>
            <a:off x="2367049" y="9102632"/>
            <a:ext cx="3176969" cy="1190637"/>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47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Text</a:t>
            </a:r>
            <a:endParaRPr lang="en-US" dirty="0"/>
          </a:p>
        </p:txBody>
      </p:sp>
      <p:sp>
        <p:nvSpPr>
          <p:cNvPr id="21" name="Text Placeholder 2"/>
          <p:cNvSpPr>
            <a:spLocks noGrp="1" noChangeAspect="1"/>
          </p:cNvSpPr>
          <p:nvPr>
            <p:ph type="body" sz="quarter" idx="32"/>
          </p:nvPr>
        </p:nvSpPr>
        <p:spPr>
          <a:xfrm>
            <a:off x="9981163" y="6682223"/>
            <a:ext cx="4760993" cy="237711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2" name="Text Placeholder 2"/>
          <p:cNvSpPr>
            <a:spLocks noGrp="1" noChangeAspect="1"/>
          </p:cNvSpPr>
          <p:nvPr>
            <p:ph type="body" sz="quarter" idx="33" hasCustomPrompt="1"/>
          </p:nvPr>
        </p:nvSpPr>
        <p:spPr>
          <a:xfrm>
            <a:off x="9981163" y="5984721"/>
            <a:ext cx="4760993" cy="694945"/>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b="1"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23" name="Text Placeholder 2"/>
          <p:cNvSpPr>
            <a:spLocks noGrp="1" noChangeAspect="1"/>
          </p:cNvSpPr>
          <p:nvPr>
            <p:ph type="body" sz="quarter" idx="34" hasCustomPrompt="1"/>
          </p:nvPr>
        </p:nvSpPr>
        <p:spPr>
          <a:xfrm>
            <a:off x="9332178" y="9102632"/>
            <a:ext cx="3176969" cy="1190637"/>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47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Text</a:t>
            </a:r>
            <a:endParaRPr lang="en-US" dirty="0"/>
          </a:p>
        </p:txBody>
      </p:sp>
      <p:sp>
        <p:nvSpPr>
          <p:cNvPr id="29" name="Text Placeholder 2"/>
          <p:cNvSpPr>
            <a:spLocks noGrp="1" noChangeAspect="1"/>
          </p:cNvSpPr>
          <p:nvPr>
            <p:ph type="body" sz="quarter" idx="35"/>
          </p:nvPr>
        </p:nvSpPr>
        <p:spPr>
          <a:xfrm>
            <a:off x="17035416" y="6682223"/>
            <a:ext cx="4760993" cy="2377116"/>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30" name="Text Placeholder 2"/>
          <p:cNvSpPr>
            <a:spLocks noGrp="1" noChangeAspect="1"/>
          </p:cNvSpPr>
          <p:nvPr>
            <p:ph type="body" sz="quarter" idx="36" hasCustomPrompt="1"/>
          </p:nvPr>
        </p:nvSpPr>
        <p:spPr>
          <a:xfrm>
            <a:off x="17035416" y="5984721"/>
            <a:ext cx="4760993" cy="694945"/>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3199" b="1"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dirty="0"/>
              <a:t>Click to </a:t>
            </a:r>
            <a:r>
              <a:rPr lang="en-US"/>
              <a:t>edit subtitle</a:t>
            </a:r>
            <a:endParaRPr lang="en-US" dirty="0"/>
          </a:p>
        </p:txBody>
      </p:sp>
      <p:sp>
        <p:nvSpPr>
          <p:cNvPr id="31" name="Text Placeholder 2"/>
          <p:cNvSpPr>
            <a:spLocks noGrp="1" noChangeAspect="1"/>
          </p:cNvSpPr>
          <p:nvPr>
            <p:ph type="body" sz="quarter" idx="37" hasCustomPrompt="1"/>
          </p:nvPr>
        </p:nvSpPr>
        <p:spPr>
          <a:xfrm>
            <a:off x="16386432" y="9102632"/>
            <a:ext cx="3176969" cy="1190637"/>
          </a:xfrm>
          <a:prstGeom prst="rect">
            <a:avLst/>
          </a:prstGeom>
        </p:spPr>
        <p:txBody>
          <a:bodyPr vert="horz" lIns="91440" tIns="45720" rIns="91440" bIns="45720" rtlCol="0" anchor="ctr" anchorCtr="0">
            <a:noAutofit/>
          </a:bodyPr>
          <a:lstStyle>
            <a:lvl1pPr marL="0" indent="0" algn="l">
              <a:lnSpc>
                <a:spcPct val="130000"/>
              </a:lnSpc>
              <a:spcAft>
                <a:spcPts val="3599"/>
              </a:spcAft>
              <a:buFontTx/>
              <a:buNone/>
              <a:defRPr lang="en-US" sz="4799" smtClean="0">
                <a:solidFill>
                  <a:schemeClr val="bg1"/>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Text</a:t>
            </a:r>
            <a:endParaRPr lang="en-US" dirty="0"/>
          </a:p>
        </p:txBody>
      </p:sp>
      <p:sp>
        <p:nvSpPr>
          <p:cNvPr id="33"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4"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51056006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simple text boxes with heading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6790" y="5300268"/>
            <a:ext cx="6151712" cy="6620825"/>
          </a:xfrm>
          <a:prstGeom prst="rect">
            <a:avLst/>
          </a:prstGeom>
          <a:solidFill>
            <a:schemeClr val="bg1">
              <a:lumMod val="95000"/>
            </a:schemeClr>
          </a:solidFill>
        </p:spPr>
        <p:txBody>
          <a:bodyPr lIns="365760" tIns="182880" rIns="365760">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a:solidFill>
                  <a:schemeClr val="tx1"/>
                </a:solidFill>
                <a:latin typeface="Raleway Light" panose="020B0403030101060003"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16165363" y="5300268"/>
            <a:ext cx="6151712" cy="6620825"/>
          </a:xfrm>
          <a:prstGeom prst="rect">
            <a:avLst/>
          </a:prstGeom>
          <a:solidFill>
            <a:schemeClr val="bg1">
              <a:lumMod val="95000"/>
            </a:schemeClr>
          </a:solidFill>
        </p:spPr>
        <p:txBody>
          <a:bodyPr lIns="365760" tIns="182880" rIns="365760">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a:solidFill>
                  <a:schemeClr val="tx1"/>
                </a:solidFill>
                <a:latin typeface="Raleway Light" panose="020B0403030101060003"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6"/>
          </p:nvPr>
        </p:nvSpPr>
        <p:spPr>
          <a:xfrm>
            <a:off x="2088216" y="5300268"/>
            <a:ext cx="6151712" cy="6620825"/>
          </a:xfrm>
          <a:prstGeom prst="rect">
            <a:avLst/>
          </a:prstGeom>
          <a:solidFill>
            <a:schemeClr val="bg1">
              <a:lumMod val="95000"/>
            </a:schemeClr>
          </a:solidFill>
        </p:spPr>
        <p:txBody>
          <a:bodyPr lIns="365760" tIns="182880" rIns="365760">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a:solidFill>
                  <a:schemeClr val="tx1"/>
                </a:solidFill>
                <a:latin typeface="Raleway Light" panose="020B0403030101060003"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21" hasCustomPrompt="1"/>
          </p:nvPr>
        </p:nvSpPr>
        <p:spPr>
          <a:xfrm>
            <a:off x="2088219" y="4202402"/>
            <a:ext cx="6151710" cy="1097864"/>
          </a:xfrm>
          <a:prstGeom prst="rect">
            <a:avLst/>
          </a:prstGeom>
          <a:solidFill>
            <a:schemeClr val="accent1"/>
          </a:solidFill>
        </p:spPr>
        <p:txBody>
          <a:bodyPr lIns="365760" tIns="0" rIns="365760" bIns="0" anchor="ctr" anchorCtr="0">
            <a:normAutofit/>
          </a:bodyPr>
          <a:lstStyle>
            <a:lvl1pPr marL="0" indent="0">
              <a:lnSpc>
                <a:spcPct val="130000"/>
              </a:lnSpc>
              <a:spcAft>
                <a:spcPts val="2399"/>
              </a:spcAft>
              <a:buNone/>
              <a:defRPr sz="3199" baseline="0">
                <a:solidFill>
                  <a:schemeClr val="bg1"/>
                </a:solidFill>
                <a:latin typeface="Raleway Medium" panose="020B0603030101060003" pitchFamily="34" charset="0"/>
              </a:defRPr>
            </a:lvl1pPr>
            <a:lvl2pPr marL="914171" indent="0">
              <a:buNone/>
              <a:defRPr sz="2799"/>
            </a:lvl2pPr>
            <a:lvl3pPr marL="1828343" indent="0">
              <a:buNone/>
              <a:defRPr sz="2799"/>
            </a:lvl3pPr>
            <a:lvl4pPr marL="2742514" indent="0">
              <a:buNone/>
              <a:defRPr sz="2799"/>
            </a:lvl4pPr>
            <a:lvl5pPr marL="3656686" indent="0">
              <a:buNone/>
              <a:defRPr sz="2799"/>
            </a:lvl5pPr>
          </a:lstStyle>
          <a:p>
            <a:pPr lvl="0"/>
            <a:r>
              <a:rPr lang="en-US"/>
              <a:t>Add Title</a:t>
            </a:r>
          </a:p>
        </p:txBody>
      </p:sp>
      <p:sp>
        <p:nvSpPr>
          <p:cNvPr id="13" name="Text Placeholder 8"/>
          <p:cNvSpPr>
            <a:spLocks noGrp="1"/>
          </p:cNvSpPr>
          <p:nvPr>
            <p:ph type="body" sz="quarter" idx="22" hasCustomPrompt="1"/>
          </p:nvPr>
        </p:nvSpPr>
        <p:spPr>
          <a:xfrm>
            <a:off x="9126792" y="4202402"/>
            <a:ext cx="6151710" cy="1097864"/>
          </a:xfrm>
          <a:prstGeom prst="rect">
            <a:avLst/>
          </a:prstGeom>
          <a:solidFill>
            <a:schemeClr val="accent2"/>
          </a:solidFill>
        </p:spPr>
        <p:txBody>
          <a:bodyPr lIns="365760" tIns="0" rIns="365760" bIns="0" anchor="ctr" anchorCtr="0">
            <a:normAutofit/>
          </a:bodyPr>
          <a:lstStyle>
            <a:lvl1pPr marL="0" indent="0">
              <a:lnSpc>
                <a:spcPct val="130000"/>
              </a:lnSpc>
              <a:spcAft>
                <a:spcPts val="2399"/>
              </a:spcAft>
              <a:buNone/>
              <a:defRPr sz="3199" baseline="0">
                <a:solidFill>
                  <a:schemeClr val="bg1"/>
                </a:solidFill>
                <a:latin typeface="Raleway Medium" panose="020B0603030101060003" pitchFamily="34" charset="0"/>
              </a:defRPr>
            </a:lvl1pPr>
            <a:lvl2pPr marL="914171" indent="0">
              <a:buNone/>
              <a:defRPr sz="2799"/>
            </a:lvl2pPr>
            <a:lvl3pPr marL="1828343" indent="0">
              <a:buNone/>
              <a:defRPr sz="2799"/>
            </a:lvl3pPr>
            <a:lvl4pPr marL="2742514" indent="0">
              <a:buNone/>
              <a:defRPr sz="2799"/>
            </a:lvl4pPr>
            <a:lvl5pPr marL="3656686" indent="0">
              <a:buNone/>
              <a:defRPr sz="2799"/>
            </a:lvl5pPr>
          </a:lstStyle>
          <a:p>
            <a:pPr lvl="0"/>
            <a:r>
              <a:rPr lang="en-US"/>
              <a:t>Add Title</a:t>
            </a:r>
          </a:p>
        </p:txBody>
      </p:sp>
      <p:sp>
        <p:nvSpPr>
          <p:cNvPr id="14" name="Text Placeholder 8"/>
          <p:cNvSpPr>
            <a:spLocks noGrp="1"/>
          </p:cNvSpPr>
          <p:nvPr>
            <p:ph type="body" sz="quarter" idx="23" hasCustomPrompt="1"/>
          </p:nvPr>
        </p:nvSpPr>
        <p:spPr>
          <a:xfrm>
            <a:off x="16165364" y="4202402"/>
            <a:ext cx="6151710" cy="1097864"/>
          </a:xfrm>
          <a:prstGeom prst="rect">
            <a:avLst/>
          </a:prstGeom>
          <a:solidFill>
            <a:schemeClr val="accent3"/>
          </a:solidFill>
        </p:spPr>
        <p:txBody>
          <a:bodyPr lIns="365760" tIns="0" rIns="365760" bIns="0" anchor="ctr" anchorCtr="0">
            <a:normAutofit/>
          </a:bodyPr>
          <a:lstStyle>
            <a:lvl1pPr marL="0" indent="0">
              <a:lnSpc>
                <a:spcPct val="130000"/>
              </a:lnSpc>
              <a:spcAft>
                <a:spcPts val="2399"/>
              </a:spcAft>
              <a:buNone/>
              <a:defRPr sz="3199" baseline="0">
                <a:solidFill>
                  <a:schemeClr val="bg1"/>
                </a:solidFill>
                <a:latin typeface="Raleway Medium" panose="020B0603030101060003" pitchFamily="34" charset="0"/>
              </a:defRPr>
            </a:lvl1pPr>
            <a:lvl2pPr marL="914171" indent="0">
              <a:buNone/>
              <a:defRPr sz="2799"/>
            </a:lvl2pPr>
            <a:lvl3pPr marL="1828343" indent="0">
              <a:buNone/>
              <a:defRPr sz="2799"/>
            </a:lvl3pPr>
            <a:lvl4pPr marL="2742514" indent="0">
              <a:buNone/>
              <a:defRPr sz="2799"/>
            </a:lvl4pPr>
            <a:lvl5pPr marL="3656686" indent="0">
              <a:buNone/>
              <a:defRPr sz="2799"/>
            </a:lvl5pPr>
          </a:lstStyle>
          <a:p>
            <a:pPr lvl="0"/>
            <a:r>
              <a:rPr lang="en-US"/>
              <a:t>Add Title</a:t>
            </a:r>
          </a:p>
        </p:txBody>
      </p:sp>
      <p:sp>
        <p:nvSpPr>
          <p:cNvPr id="21"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2"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909502087"/>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text blocks - 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1183" y="4130396"/>
            <a:ext cx="6213447" cy="397600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1" name="Content Placeholder 2"/>
          <p:cNvSpPr>
            <a:spLocks noGrp="1"/>
          </p:cNvSpPr>
          <p:nvPr>
            <p:ph idx="15"/>
          </p:nvPr>
        </p:nvSpPr>
        <p:spPr>
          <a:xfrm>
            <a:off x="16132202" y="4130396"/>
            <a:ext cx="6213447" cy="397600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2" name="Content Placeholder 2"/>
          <p:cNvSpPr>
            <a:spLocks noGrp="1"/>
          </p:cNvSpPr>
          <p:nvPr>
            <p:ph idx="16"/>
          </p:nvPr>
        </p:nvSpPr>
        <p:spPr>
          <a:xfrm>
            <a:off x="1990164" y="4130396"/>
            <a:ext cx="6213447" cy="397600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0" name="Content Placeholder 2"/>
          <p:cNvSpPr>
            <a:spLocks noGrp="1"/>
          </p:cNvSpPr>
          <p:nvPr>
            <p:ph idx="17"/>
          </p:nvPr>
        </p:nvSpPr>
        <p:spPr>
          <a:xfrm>
            <a:off x="9061183" y="8357051"/>
            <a:ext cx="6213447" cy="355872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3" name="Content Placeholder 2"/>
          <p:cNvSpPr>
            <a:spLocks noGrp="1"/>
          </p:cNvSpPr>
          <p:nvPr>
            <p:ph idx="18"/>
          </p:nvPr>
        </p:nvSpPr>
        <p:spPr>
          <a:xfrm>
            <a:off x="16132202" y="8357051"/>
            <a:ext cx="6213447" cy="355872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4" name="Content Placeholder 2"/>
          <p:cNvSpPr>
            <a:spLocks noGrp="1"/>
          </p:cNvSpPr>
          <p:nvPr>
            <p:ph idx="19"/>
          </p:nvPr>
        </p:nvSpPr>
        <p:spPr>
          <a:xfrm>
            <a:off x="1990164" y="8357051"/>
            <a:ext cx="6213447" cy="3558723"/>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9"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0"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24935050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content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7168" y="4143375"/>
            <a:ext cx="6217920" cy="3857628"/>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1" name="Content Placeholder 2"/>
          <p:cNvSpPr>
            <a:spLocks noGrp="1"/>
          </p:cNvSpPr>
          <p:nvPr>
            <p:ph idx="15"/>
          </p:nvPr>
        </p:nvSpPr>
        <p:spPr>
          <a:xfrm>
            <a:off x="16136788" y="4143375"/>
            <a:ext cx="6217920" cy="3857628"/>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2" name="Content Placeholder 2"/>
          <p:cNvSpPr>
            <a:spLocks noGrp="1"/>
          </p:cNvSpPr>
          <p:nvPr>
            <p:ph idx="16"/>
          </p:nvPr>
        </p:nvSpPr>
        <p:spPr>
          <a:xfrm>
            <a:off x="1990165" y="4143375"/>
            <a:ext cx="6217920" cy="3857628"/>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0" name="Content Placeholder 2"/>
          <p:cNvSpPr>
            <a:spLocks noGrp="1"/>
          </p:cNvSpPr>
          <p:nvPr>
            <p:ph idx="17"/>
          </p:nvPr>
        </p:nvSpPr>
        <p:spPr>
          <a:xfrm>
            <a:off x="8837168" y="9068009"/>
            <a:ext cx="6217920" cy="2853084"/>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3" name="Content Placeholder 2"/>
          <p:cNvSpPr>
            <a:spLocks noGrp="1"/>
          </p:cNvSpPr>
          <p:nvPr>
            <p:ph idx="18"/>
          </p:nvPr>
        </p:nvSpPr>
        <p:spPr>
          <a:xfrm>
            <a:off x="16136788" y="9068009"/>
            <a:ext cx="6217920" cy="2853084"/>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4" name="Content Placeholder 2"/>
          <p:cNvSpPr>
            <a:spLocks noGrp="1"/>
          </p:cNvSpPr>
          <p:nvPr>
            <p:ph idx="19"/>
          </p:nvPr>
        </p:nvSpPr>
        <p:spPr>
          <a:xfrm>
            <a:off x="1990165" y="9068009"/>
            <a:ext cx="6217920" cy="2853084"/>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15" name="Text Placeholder 7"/>
          <p:cNvSpPr>
            <a:spLocks noGrp="1"/>
          </p:cNvSpPr>
          <p:nvPr>
            <p:ph type="body" sz="quarter" idx="20" hasCustomPrompt="1"/>
          </p:nvPr>
        </p:nvSpPr>
        <p:spPr>
          <a:xfrm>
            <a:off x="1990165" y="8336486"/>
            <a:ext cx="6217920" cy="731520"/>
          </a:xfrm>
          <a:prstGeom prst="rect">
            <a:avLst/>
          </a:prstGeom>
        </p:spPr>
        <p:txBody>
          <a:bodyPr vert="horz" lIns="91440" tIns="45720" rIns="91440" bIns="45720" rtlCol="0" anchor="ctr" anchorCtr="0">
            <a:noAutofit/>
          </a:bodyPr>
          <a:lstStyle>
            <a:lvl1pPr algn="ctr">
              <a:buFontTx/>
              <a:buNone/>
              <a:defRPr lang="en-US" sz="3199"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a:t>
            </a:r>
            <a:r>
              <a:rPr lang="en-US"/>
              <a:t>edit subtitle.</a:t>
            </a:r>
            <a:endParaRPr lang="en-US" dirty="0"/>
          </a:p>
        </p:txBody>
      </p:sp>
      <p:sp>
        <p:nvSpPr>
          <p:cNvPr id="16" name="Text Placeholder 7"/>
          <p:cNvSpPr>
            <a:spLocks noGrp="1"/>
          </p:cNvSpPr>
          <p:nvPr>
            <p:ph type="body" sz="quarter" idx="21" hasCustomPrompt="1"/>
          </p:nvPr>
        </p:nvSpPr>
        <p:spPr>
          <a:xfrm>
            <a:off x="8837168" y="8336486"/>
            <a:ext cx="6217920" cy="731520"/>
          </a:xfrm>
          <a:prstGeom prst="rect">
            <a:avLst/>
          </a:prstGeom>
        </p:spPr>
        <p:txBody>
          <a:bodyPr vert="horz" lIns="91440" tIns="45720" rIns="91440" bIns="45720" rtlCol="0" anchor="ctr" anchorCtr="0">
            <a:noAutofit/>
          </a:bodyPr>
          <a:lstStyle>
            <a:lvl1pPr algn="ctr">
              <a:buFontTx/>
              <a:buNone/>
              <a:defRPr lang="en-US" sz="3199"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a:t>
            </a:r>
            <a:r>
              <a:rPr lang="en-US"/>
              <a:t>edit subtitle.</a:t>
            </a:r>
            <a:endParaRPr lang="en-US" dirty="0"/>
          </a:p>
        </p:txBody>
      </p:sp>
      <p:sp>
        <p:nvSpPr>
          <p:cNvPr id="17" name="Text Placeholder 7"/>
          <p:cNvSpPr>
            <a:spLocks noGrp="1"/>
          </p:cNvSpPr>
          <p:nvPr>
            <p:ph type="body" sz="quarter" idx="22" hasCustomPrompt="1"/>
          </p:nvPr>
        </p:nvSpPr>
        <p:spPr>
          <a:xfrm>
            <a:off x="16136788" y="8336486"/>
            <a:ext cx="6217920" cy="731520"/>
          </a:xfrm>
          <a:prstGeom prst="rect">
            <a:avLst/>
          </a:prstGeom>
        </p:spPr>
        <p:txBody>
          <a:bodyPr vert="horz" lIns="91440" tIns="45720" rIns="91440" bIns="45720" rtlCol="0" anchor="ctr" anchorCtr="0">
            <a:noAutofit/>
          </a:bodyPr>
          <a:lstStyle>
            <a:lvl1pPr algn="ctr">
              <a:buFontTx/>
              <a:buNone/>
              <a:defRPr lang="en-US" sz="3199" dirty="0">
                <a:solidFill>
                  <a:schemeClr val="bg2">
                    <a:lumMod val="25000"/>
                  </a:schemeClr>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6107" algn="l"/>
              </a:tabLst>
            </a:pPr>
            <a:r>
              <a:rPr lang="en-US" dirty="0"/>
              <a:t>Click to </a:t>
            </a:r>
            <a:r>
              <a:rPr lang="en-US"/>
              <a:t>edit subtitle.</a:t>
            </a:r>
            <a:endParaRPr lang="en-US" dirty="0"/>
          </a:p>
        </p:txBody>
      </p:sp>
      <p:sp>
        <p:nvSpPr>
          <p:cNvPr id="22" name="Title 1"/>
          <p:cNvSpPr>
            <a:spLocks noGrp="1"/>
          </p:cNvSpPr>
          <p:nvPr>
            <p:ph type="title" hasCustomPrompt="1"/>
          </p:nvPr>
        </p:nvSpPr>
        <p:spPr>
          <a:xfrm>
            <a:off x="1418085" y="1418084"/>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3" name="Text Placeholder 7"/>
          <p:cNvSpPr>
            <a:spLocks noGrp="1"/>
          </p:cNvSpPr>
          <p:nvPr>
            <p:ph type="body" sz="quarter" idx="14"/>
          </p:nvPr>
        </p:nvSpPr>
        <p:spPr>
          <a:xfrm>
            <a:off x="1418085" y="2515766"/>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70358566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13" name="Text Placeholder 8"/>
          <p:cNvSpPr>
            <a:spLocks noGrp="1"/>
          </p:cNvSpPr>
          <p:nvPr>
            <p:ph type="body" sz="quarter" idx="17"/>
          </p:nvPr>
        </p:nvSpPr>
        <p:spPr>
          <a:xfrm>
            <a:off x="2023325" y="9596290"/>
            <a:ext cx="4479393" cy="2356334"/>
          </a:xfrm>
          <a:prstGeom prst="rect">
            <a:avLst/>
          </a:prstGeom>
        </p:spPr>
        <p:txBody>
          <a:bodyPr vert="horz" lIns="91440" tIns="0" rIns="91440" bIns="45720" rtlCol="0">
            <a:normAutofit/>
          </a:bodyPr>
          <a:lstStyle>
            <a:lvl1pPr marL="0" indent="0">
              <a:lnSpc>
                <a:spcPct val="140000"/>
              </a:lnSpc>
              <a:buFontTx/>
              <a:buNone/>
              <a:defRPr lang="en-US" sz="2200" kern="1200" dirty="0" smtClean="0">
                <a:solidFill>
                  <a:schemeClr val="tx1"/>
                </a:solidFill>
                <a:latin typeface="Raleway Light" panose="020B0403030101060003" pitchFamily="34" charset="0"/>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to edit Master text styles</a:t>
            </a:r>
          </a:p>
        </p:txBody>
      </p:sp>
      <p:sp>
        <p:nvSpPr>
          <p:cNvPr id="14" name="Text Placeholder 7"/>
          <p:cNvSpPr>
            <a:spLocks noGrp="1"/>
          </p:cNvSpPr>
          <p:nvPr>
            <p:ph type="body" sz="quarter" idx="18" hasCustomPrompt="1"/>
          </p:nvPr>
        </p:nvSpPr>
        <p:spPr>
          <a:xfrm>
            <a:off x="2023325" y="8845616"/>
            <a:ext cx="4479393" cy="749808"/>
          </a:xfrm>
          <a:prstGeom prst="rect">
            <a:avLst/>
          </a:prstGeom>
        </p:spPr>
        <p:txBody>
          <a:bodyPr vert="horz" lIns="91440" tIns="0" rIns="91440" bIns="0" rtlCol="0" anchor="ctr" anchorCtr="0">
            <a:normAutofit/>
          </a:bodyPr>
          <a:lstStyle>
            <a:lvl1pPr marL="685629" indent="-685629">
              <a:buFontTx/>
              <a:buNone/>
              <a:defRPr lang="en-US" sz="3599"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Add subtitle</a:t>
            </a:r>
          </a:p>
        </p:txBody>
      </p:sp>
      <p:sp>
        <p:nvSpPr>
          <p:cNvPr id="15" name="Text Placeholder 8"/>
          <p:cNvSpPr>
            <a:spLocks noGrp="1"/>
          </p:cNvSpPr>
          <p:nvPr>
            <p:ph type="body" sz="quarter" idx="19"/>
          </p:nvPr>
        </p:nvSpPr>
        <p:spPr>
          <a:xfrm>
            <a:off x="7308264" y="9596290"/>
            <a:ext cx="4479393" cy="2356334"/>
          </a:xfrm>
          <a:prstGeom prst="rect">
            <a:avLst/>
          </a:prstGeom>
        </p:spPr>
        <p:txBody>
          <a:bodyPr vert="horz" lIns="91440" tIns="0" rIns="91440" bIns="45720" rtlCol="0">
            <a:normAutofit/>
          </a:bodyPr>
          <a:lstStyle>
            <a:lvl1pPr marL="0" indent="0">
              <a:lnSpc>
                <a:spcPct val="140000"/>
              </a:lnSpc>
              <a:buFontTx/>
              <a:buNone/>
              <a:defRPr lang="en-US" sz="2200" kern="1200" dirty="0" smtClean="0">
                <a:solidFill>
                  <a:schemeClr val="tx1"/>
                </a:solidFill>
                <a:latin typeface="Raleway Light" panose="020B0403030101060003" pitchFamily="34" charset="0"/>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to edit Master text styles</a:t>
            </a:r>
          </a:p>
        </p:txBody>
      </p:sp>
      <p:sp>
        <p:nvSpPr>
          <p:cNvPr id="16" name="Text Placeholder 7"/>
          <p:cNvSpPr>
            <a:spLocks noGrp="1"/>
          </p:cNvSpPr>
          <p:nvPr>
            <p:ph type="body" sz="quarter" idx="20" hasCustomPrompt="1"/>
          </p:nvPr>
        </p:nvSpPr>
        <p:spPr>
          <a:xfrm>
            <a:off x="7308264" y="8845616"/>
            <a:ext cx="4479393" cy="749808"/>
          </a:xfrm>
          <a:prstGeom prst="rect">
            <a:avLst/>
          </a:prstGeom>
        </p:spPr>
        <p:txBody>
          <a:bodyPr vert="horz" lIns="91440" tIns="0" rIns="91440" bIns="0" rtlCol="0" anchor="ctr" anchorCtr="0">
            <a:noAutofit/>
          </a:bodyPr>
          <a:lstStyle>
            <a:lvl1pPr marL="0" indent="0">
              <a:lnSpc>
                <a:spcPct val="130000"/>
              </a:lnSpc>
              <a:buClr>
                <a:srgbClr val="6D7B83"/>
              </a:buClr>
              <a:buFontTx/>
              <a:buNone/>
              <a:tabLst>
                <a:tab pos="676107" algn="l"/>
              </a:tabLst>
              <a:defRPr lang="en-US" sz="3599"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Add subtitle</a:t>
            </a:r>
          </a:p>
        </p:txBody>
      </p:sp>
      <p:sp>
        <p:nvSpPr>
          <p:cNvPr id="17" name="Text Placeholder 8"/>
          <p:cNvSpPr>
            <a:spLocks noGrp="1"/>
          </p:cNvSpPr>
          <p:nvPr>
            <p:ph type="body" sz="quarter" idx="21"/>
          </p:nvPr>
        </p:nvSpPr>
        <p:spPr>
          <a:xfrm>
            <a:off x="12593203" y="9596290"/>
            <a:ext cx="4479393" cy="2356334"/>
          </a:xfrm>
          <a:prstGeom prst="rect">
            <a:avLst/>
          </a:prstGeom>
        </p:spPr>
        <p:txBody>
          <a:bodyPr vert="horz" lIns="91440" tIns="0" rIns="91440" bIns="45720" rtlCol="0">
            <a:normAutofit/>
          </a:bodyPr>
          <a:lstStyle>
            <a:lvl1pPr marL="0" indent="0">
              <a:lnSpc>
                <a:spcPct val="140000"/>
              </a:lnSpc>
              <a:buFontTx/>
              <a:buNone/>
              <a:defRPr lang="en-US" sz="2200" kern="1200" dirty="0" smtClean="0">
                <a:solidFill>
                  <a:schemeClr val="tx1"/>
                </a:solidFill>
                <a:latin typeface="Raleway Light" panose="020B0403030101060003" pitchFamily="34" charset="0"/>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to edit Master text styles</a:t>
            </a:r>
          </a:p>
        </p:txBody>
      </p:sp>
      <p:sp>
        <p:nvSpPr>
          <p:cNvPr id="18" name="Text Placeholder 7"/>
          <p:cNvSpPr>
            <a:spLocks noGrp="1"/>
          </p:cNvSpPr>
          <p:nvPr>
            <p:ph type="body" sz="quarter" idx="22" hasCustomPrompt="1"/>
          </p:nvPr>
        </p:nvSpPr>
        <p:spPr>
          <a:xfrm>
            <a:off x="12593203" y="8845616"/>
            <a:ext cx="4479393" cy="749808"/>
          </a:xfrm>
          <a:prstGeom prst="rect">
            <a:avLst/>
          </a:prstGeom>
        </p:spPr>
        <p:txBody>
          <a:bodyPr vert="horz" lIns="91440" tIns="0" rIns="91440" bIns="0" rtlCol="0" anchor="ctr" anchorCtr="0">
            <a:noAutofit/>
          </a:bodyPr>
          <a:lstStyle>
            <a:lvl1pPr marL="0" marR="0" indent="0" algn="l" defTabSz="1828343" rtl="0" eaLnBrk="1" fontAlgn="auto" latinLnBrk="0" hangingPunct="1">
              <a:lnSpc>
                <a:spcPct val="130000"/>
              </a:lnSpc>
              <a:spcBef>
                <a:spcPts val="0"/>
              </a:spcBef>
              <a:spcAft>
                <a:spcPts val="4799"/>
              </a:spcAft>
              <a:buClr>
                <a:srgbClr val="6D7B83"/>
              </a:buClr>
              <a:buSzTx/>
              <a:buFontTx/>
              <a:buNone/>
              <a:tabLst>
                <a:tab pos="676107" algn="l"/>
              </a:tabLst>
              <a:defRPr lang="en-US" sz="3599"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Add subtitle</a:t>
            </a:r>
          </a:p>
        </p:txBody>
      </p:sp>
      <p:sp>
        <p:nvSpPr>
          <p:cNvPr id="19" name="Text Placeholder 8"/>
          <p:cNvSpPr>
            <a:spLocks noGrp="1"/>
          </p:cNvSpPr>
          <p:nvPr>
            <p:ph type="body" sz="quarter" idx="23"/>
          </p:nvPr>
        </p:nvSpPr>
        <p:spPr>
          <a:xfrm>
            <a:off x="17878143" y="9596290"/>
            <a:ext cx="4479393" cy="2356334"/>
          </a:xfrm>
          <a:prstGeom prst="rect">
            <a:avLst/>
          </a:prstGeom>
        </p:spPr>
        <p:txBody>
          <a:bodyPr vert="horz" lIns="91440" tIns="0" rIns="91440" bIns="45720" rtlCol="0">
            <a:normAutofit/>
          </a:bodyPr>
          <a:lstStyle>
            <a:lvl1pPr marL="0" indent="0">
              <a:lnSpc>
                <a:spcPct val="140000"/>
              </a:lnSpc>
              <a:buFontTx/>
              <a:buNone/>
              <a:defRPr lang="en-US" sz="2200" kern="1200" dirty="0" smtClean="0">
                <a:solidFill>
                  <a:schemeClr val="tx1"/>
                </a:solidFill>
                <a:latin typeface="Raleway Light" panose="020B0403030101060003" pitchFamily="34" charset="0"/>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to edit Master text styles</a:t>
            </a:r>
          </a:p>
        </p:txBody>
      </p:sp>
      <p:sp>
        <p:nvSpPr>
          <p:cNvPr id="20" name="Text Placeholder 7"/>
          <p:cNvSpPr>
            <a:spLocks noGrp="1"/>
          </p:cNvSpPr>
          <p:nvPr>
            <p:ph type="body" sz="quarter" idx="24" hasCustomPrompt="1"/>
          </p:nvPr>
        </p:nvSpPr>
        <p:spPr>
          <a:xfrm>
            <a:off x="17878143" y="8845616"/>
            <a:ext cx="4479393" cy="749808"/>
          </a:xfrm>
          <a:prstGeom prst="rect">
            <a:avLst/>
          </a:prstGeom>
        </p:spPr>
        <p:txBody>
          <a:bodyPr vert="horz" lIns="91440" tIns="0" rIns="91440" bIns="0" rtlCol="0" anchor="ctr" anchorCtr="0">
            <a:noAutofit/>
          </a:bodyPr>
          <a:lstStyle>
            <a:lvl1pPr marL="0" indent="0">
              <a:lnSpc>
                <a:spcPct val="130000"/>
              </a:lnSpc>
              <a:buClr>
                <a:srgbClr val="6D7B83"/>
              </a:buClr>
              <a:buFontTx/>
              <a:buNone/>
              <a:tabLst>
                <a:tab pos="676107" algn="l"/>
              </a:tabLst>
              <a:defRPr lang="en-US" sz="3599" baseline="0">
                <a:solidFill>
                  <a:schemeClr val="tx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Add subtitle</a:t>
            </a:r>
          </a:p>
        </p:txBody>
      </p:sp>
      <p:sp>
        <p:nvSpPr>
          <p:cNvPr id="9" name="SmartArt Placeholder 8"/>
          <p:cNvSpPr>
            <a:spLocks noGrp="1"/>
          </p:cNvSpPr>
          <p:nvPr>
            <p:ph type="dgm" sz="quarter" idx="25"/>
          </p:nvPr>
        </p:nvSpPr>
        <p:spPr>
          <a:xfrm>
            <a:off x="1990165" y="4117401"/>
            <a:ext cx="20355485" cy="4429702"/>
          </a:xfrm>
          <a:prstGeom prst="rect">
            <a:avLst/>
          </a:prstGeom>
        </p:spPr>
        <p:txBody>
          <a:bodyPr/>
          <a:lstStyle/>
          <a:p>
            <a:r>
              <a:rPr lang="en-US"/>
              <a:t>Click icon to add SmartArt graphic</a:t>
            </a:r>
          </a:p>
        </p:txBody>
      </p:sp>
      <p:sp>
        <p:nvSpPr>
          <p:cNvPr id="25"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6"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2114811749"/>
      </p:ext>
    </p:extLst>
  </p:cSld>
  <p:clrMapOvr>
    <a:masterClrMapping/>
  </p:clrMapOvr>
  <p:transition spd="slow">
    <p:push dir="u"/>
  </p:transition>
  <p:extLst>
    <p:ext uri="{DCECCB84-F9BA-43D5-87BE-67443E8EF086}">
      <p15:sldGuideLst xmlns:p15="http://schemas.microsoft.com/office/powerpoint/2012/main">
        <p15:guide id="1" orient="horz" pos="4320" userDrawn="1">
          <p15:clr>
            <a:srgbClr val="FBAE40"/>
          </p15:clr>
        </p15:guide>
        <p15:guide id="2" pos="228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with 4 text boxes with icon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5080326" y="5409005"/>
            <a:ext cx="5484970" cy="2759074"/>
          </a:xfrm>
          <a:prstGeom prst="rect">
            <a:avLst/>
          </a:prstGeom>
        </p:spPr>
        <p:txBody>
          <a:bodyPr vert="horz" lIns="91440" tIns="45720" rIns="91440" bIns="45720" rtlCol="0">
            <a:normAutofit/>
          </a:bodyPr>
          <a:lstStyle>
            <a:lvl1pPr marL="0" indent="0">
              <a:lnSpc>
                <a:spcPct val="140000"/>
              </a:lnSpc>
              <a:buFontTx/>
              <a:buNone/>
              <a:defRPr lang="en-US" sz="2200" kern="1200" dirty="0" smtClean="0">
                <a:solidFill>
                  <a:schemeClr val="tx1"/>
                </a:solidFill>
                <a:latin typeface="+mn-lt"/>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dirty="0"/>
              <a:t>Click to edit Master text styles</a:t>
            </a:r>
          </a:p>
        </p:txBody>
      </p:sp>
      <p:sp>
        <p:nvSpPr>
          <p:cNvPr id="13" name="Text Placeholder 7"/>
          <p:cNvSpPr>
            <a:spLocks noGrp="1"/>
          </p:cNvSpPr>
          <p:nvPr>
            <p:ph type="body" sz="quarter" idx="18" hasCustomPrompt="1"/>
          </p:nvPr>
        </p:nvSpPr>
        <p:spPr>
          <a:xfrm>
            <a:off x="5080326" y="4528742"/>
            <a:ext cx="4627710" cy="731520"/>
          </a:xfrm>
          <a:prstGeom prst="rect">
            <a:avLst/>
          </a:prstGeom>
        </p:spPr>
        <p:txBody>
          <a:bodyPr vert="horz" lIns="91440" tIns="45720" rIns="91440" bIns="45720" rtlCol="0" anchor="ctr" anchorCtr="0">
            <a:normAutofit/>
          </a:bodyPr>
          <a:lstStyle>
            <a:lvl1pPr marL="685629" indent="-685629">
              <a:lnSpc>
                <a:spcPct val="100000"/>
              </a:lnSpc>
              <a:buFontTx/>
              <a:buNone/>
              <a:defRPr lang="en-US" sz="3199" baseline="0">
                <a:solidFill>
                  <a:schemeClr val="tx1"/>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subtitle</a:t>
            </a:r>
          </a:p>
        </p:txBody>
      </p:sp>
      <p:sp>
        <p:nvSpPr>
          <p:cNvPr id="23" name="Text Placeholder 8"/>
          <p:cNvSpPr>
            <a:spLocks noGrp="1"/>
          </p:cNvSpPr>
          <p:nvPr>
            <p:ph type="body" sz="quarter" idx="19" hasCustomPrompt="1"/>
          </p:nvPr>
        </p:nvSpPr>
        <p:spPr>
          <a:xfrm>
            <a:off x="16171381" y="5409005"/>
            <a:ext cx="5484970" cy="2759074"/>
          </a:xfrm>
          <a:prstGeom prst="rect">
            <a:avLst/>
          </a:prstGeom>
        </p:spPr>
        <p:txBody>
          <a:bodyPr vert="horz" lIns="91440" tIns="45720" rIns="91440" bIns="45720" rtlCol="0">
            <a:normAutofit/>
          </a:bodyPr>
          <a:lstStyle>
            <a:lvl1pPr marL="0" indent="0">
              <a:lnSpc>
                <a:spcPct val="140000"/>
              </a:lnSpc>
              <a:buFontTx/>
              <a:buNone/>
              <a:defRPr lang="en-US" sz="2200" kern="1200" dirty="0" smtClean="0">
                <a:solidFill>
                  <a:schemeClr val="tx1"/>
                </a:solidFill>
                <a:latin typeface="+mn-lt"/>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tqqo </a:t>
            </a:r>
            <a:r>
              <a:rPr lang="en-US" dirty="0"/>
              <a:t>edit Master text styles</a:t>
            </a:r>
          </a:p>
        </p:txBody>
      </p:sp>
      <p:sp>
        <p:nvSpPr>
          <p:cNvPr id="24" name="Text Placeholder 7"/>
          <p:cNvSpPr>
            <a:spLocks noGrp="1"/>
          </p:cNvSpPr>
          <p:nvPr>
            <p:ph type="body" sz="quarter" idx="20" hasCustomPrompt="1"/>
          </p:nvPr>
        </p:nvSpPr>
        <p:spPr>
          <a:xfrm>
            <a:off x="16171382" y="4528742"/>
            <a:ext cx="4627710" cy="731520"/>
          </a:xfrm>
          <a:prstGeom prst="rect">
            <a:avLst/>
          </a:prstGeom>
        </p:spPr>
        <p:txBody>
          <a:bodyPr vert="horz" lIns="91440" tIns="45720" rIns="91440" bIns="45720" rtlCol="0" anchor="ctr" anchorCtr="0">
            <a:normAutofit/>
          </a:bodyPr>
          <a:lstStyle>
            <a:lvl1pPr marL="685629" indent="-685629">
              <a:lnSpc>
                <a:spcPct val="100000"/>
              </a:lnSpc>
              <a:buFontTx/>
              <a:buNone/>
              <a:defRPr lang="en-US" sz="3199" baseline="0">
                <a:solidFill>
                  <a:schemeClr val="tx1"/>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Click to edit subtitle</a:t>
            </a:r>
          </a:p>
        </p:txBody>
      </p:sp>
      <p:sp>
        <p:nvSpPr>
          <p:cNvPr id="28" name="Text Placeholder 8"/>
          <p:cNvSpPr>
            <a:spLocks noGrp="1"/>
          </p:cNvSpPr>
          <p:nvPr>
            <p:ph type="body" sz="quarter" idx="21"/>
          </p:nvPr>
        </p:nvSpPr>
        <p:spPr>
          <a:xfrm>
            <a:off x="5080326" y="9563771"/>
            <a:ext cx="5484970" cy="2523454"/>
          </a:xfrm>
          <a:prstGeom prst="rect">
            <a:avLst/>
          </a:prstGeom>
        </p:spPr>
        <p:txBody>
          <a:bodyPr vert="horz" lIns="91440" tIns="45720" rIns="91440" bIns="45720" rtlCol="0">
            <a:normAutofit/>
          </a:bodyPr>
          <a:lstStyle>
            <a:lvl1pPr marL="0" indent="0">
              <a:lnSpc>
                <a:spcPct val="140000"/>
              </a:lnSpc>
              <a:buFontTx/>
              <a:buNone/>
              <a:defRPr lang="en-US" sz="2200" kern="1200" dirty="0" smtClean="0">
                <a:solidFill>
                  <a:schemeClr val="tx1"/>
                </a:solidFill>
                <a:latin typeface="+mn-lt"/>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to edit Master text styles</a:t>
            </a:r>
          </a:p>
        </p:txBody>
      </p:sp>
      <p:sp>
        <p:nvSpPr>
          <p:cNvPr id="29" name="Text Placeholder 7"/>
          <p:cNvSpPr>
            <a:spLocks noGrp="1"/>
          </p:cNvSpPr>
          <p:nvPr>
            <p:ph type="body" sz="quarter" idx="22" hasCustomPrompt="1"/>
          </p:nvPr>
        </p:nvSpPr>
        <p:spPr>
          <a:xfrm>
            <a:off x="5080326" y="8683508"/>
            <a:ext cx="4627710" cy="731520"/>
          </a:xfrm>
          <a:prstGeom prst="rect">
            <a:avLst/>
          </a:prstGeom>
        </p:spPr>
        <p:txBody>
          <a:bodyPr vert="horz" lIns="91440" tIns="45720" rIns="91440" bIns="45720" rtlCol="0" anchor="ctr" anchorCtr="0">
            <a:normAutofit/>
          </a:bodyPr>
          <a:lstStyle>
            <a:lvl1pPr marL="685629" indent="-685629">
              <a:lnSpc>
                <a:spcPct val="100000"/>
              </a:lnSpc>
              <a:buFontTx/>
              <a:buNone/>
              <a:defRPr lang="en-US" sz="3199" baseline="0">
                <a:solidFill>
                  <a:schemeClr val="tx1"/>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subtitle</a:t>
            </a:r>
          </a:p>
        </p:txBody>
      </p:sp>
      <p:sp>
        <p:nvSpPr>
          <p:cNvPr id="33" name="Text Placeholder 8"/>
          <p:cNvSpPr>
            <a:spLocks noGrp="1"/>
          </p:cNvSpPr>
          <p:nvPr>
            <p:ph type="body" sz="quarter" idx="23" hasCustomPrompt="1"/>
          </p:nvPr>
        </p:nvSpPr>
        <p:spPr>
          <a:xfrm>
            <a:off x="16171381" y="9563771"/>
            <a:ext cx="5484970" cy="2523454"/>
          </a:xfrm>
          <a:prstGeom prst="rect">
            <a:avLst/>
          </a:prstGeom>
        </p:spPr>
        <p:txBody>
          <a:bodyPr vert="horz" lIns="91440" tIns="45720" rIns="91440" bIns="45720" rtlCol="0">
            <a:normAutofit/>
          </a:bodyPr>
          <a:lstStyle>
            <a:lvl1pPr marL="0" indent="0">
              <a:lnSpc>
                <a:spcPct val="140000"/>
              </a:lnSpc>
              <a:buFontTx/>
              <a:buNone/>
              <a:defRPr lang="en-US" sz="2200" kern="1200" dirty="0" smtClean="0">
                <a:solidFill>
                  <a:schemeClr val="tx1"/>
                </a:solidFill>
                <a:latin typeface="+mn-lt"/>
                <a:ea typeface="+mn-ea"/>
                <a:cs typeface="+mn-cs"/>
              </a:defRPr>
            </a:lvl1pPr>
          </a:lstStyle>
          <a:p>
            <a:pPr marL="0" lvl="0"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pPr>
            <a:r>
              <a:rPr lang="en-US"/>
              <a:t>Click tqqo </a:t>
            </a:r>
            <a:r>
              <a:rPr lang="en-US" dirty="0"/>
              <a:t>edit Master text styles</a:t>
            </a:r>
          </a:p>
        </p:txBody>
      </p:sp>
      <p:sp>
        <p:nvSpPr>
          <p:cNvPr id="34" name="Text Placeholder 7"/>
          <p:cNvSpPr>
            <a:spLocks noGrp="1"/>
          </p:cNvSpPr>
          <p:nvPr>
            <p:ph type="body" sz="quarter" idx="24" hasCustomPrompt="1"/>
          </p:nvPr>
        </p:nvSpPr>
        <p:spPr>
          <a:xfrm>
            <a:off x="16171382" y="8683508"/>
            <a:ext cx="4627710" cy="731520"/>
          </a:xfrm>
          <a:prstGeom prst="rect">
            <a:avLst/>
          </a:prstGeom>
        </p:spPr>
        <p:txBody>
          <a:bodyPr vert="horz" lIns="91440" tIns="45720" rIns="91440" bIns="45720" rtlCol="0" anchor="ctr" anchorCtr="0">
            <a:normAutofit/>
          </a:bodyPr>
          <a:lstStyle>
            <a:lvl1pPr marL="685629" indent="-685629">
              <a:lnSpc>
                <a:spcPct val="100000"/>
              </a:lnSpc>
              <a:buFontTx/>
              <a:buNone/>
              <a:defRPr lang="en-US" sz="3199" baseline="0">
                <a:solidFill>
                  <a:schemeClr val="tx1"/>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a:t>Click to edit subtitle</a:t>
            </a:r>
          </a:p>
        </p:txBody>
      </p:sp>
      <p:sp>
        <p:nvSpPr>
          <p:cNvPr id="30" name="Title 1"/>
          <p:cNvSpPr>
            <a:spLocks noGrp="1"/>
          </p:cNvSpPr>
          <p:nvPr>
            <p:ph type="title" hasCustomPrompt="1"/>
          </p:nvPr>
        </p:nvSpPr>
        <p:spPr>
          <a:xfrm>
            <a:off x="139580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2" name="Text Placeholder 7"/>
          <p:cNvSpPr>
            <a:spLocks noGrp="1"/>
          </p:cNvSpPr>
          <p:nvPr>
            <p:ph type="body" sz="quarter" idx="14"/>
          </p:nvPr>
        </p:nvSpPr>
        <p:spPr>
          <a:xfrm>
            <a:off x="1395805" y="2515610"/>
            <a:ext cx="20520212" cy="882648"/>
          </a:xfrm>
          <a:prstGeom prst="rect">
            <a:avLst/>
          </a:prstGeom>
        </p:spPr>
        <p:txBody>
          <a:bodyPr vert="horz" lIns="91440" tIns="45720" rIns="91440" bIns="45720" rtlCol="0">
            <a:noAutofit/>
          </a:bodyPr>
          <a:lstStyle>
            <a:lvl1pPr marL="0" indent="0" algn="l" defTabSz="1828343" rtl="0" eaLnBrk="1" latinLnBrk="0" hangingPunct="1">
              <a:lnSpc>
                <a:spcPct val="130000"/>
              </a:lnSpc>
              <a:spcBef>
                <a:spcPts val="0"/>
              </a:spcBef>
              <a:spcAft>
                <a:spcPts val="3599"/>
              </a:spcAft>
              <a:buClr>
                <a:srgbClr val="6D7B83"/>
              </a:buClr>
              <a:buFontTx/>
              <a:buNone/>
              <a:tabLst>
                <a:tab pos="676107" algn="l"/>
              </a:tabLst>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403797789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 simple">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2183039" y="9316375"/>
            <a:ext cx="5188532" cy="1238250"/>
          </a:xfrm>
          <a:prstGeom prst="rect">
            <a:avLst/>
          </a:prstGeom>
          <a:noFill/>
        </p:spPr>
        <p:txBody>
          <a:bodyPr vert="horz" lIns="91440" tIns="45720" rIns="91440" bIns="45720" rtlCol="0" anchor="ctr" anchorCtr="0">
            <a:noAutofit/>
          </a:bodyPr>
          <a:lstStyle>
            <a:lvl1pPr marL="0" indent="0" algn="ctr">
              <a:lnSpc>
                <a:spcPct val="130000"/>
              </a:lnSpc>
              <a:spcAft>
                <a:spcPts val="0"/>
              </a:spcAft>
              <a:buFontTx/>
              <a:buNone/>
              <a:defRPr lang="en-US" sz="2799">
                <a:solidFill>
                  <a:schemeClr val="tx1"/>
                </a:solidFill>
                <a:latin typeface="+mj-lt"/>
              </a:defRPr>
            </a:lvl1pPr>
          </a:lstStyle>
          <a:p>
            <a:pPr lvl="0"/>
            <a:r>
              <a:rPr lang="en-US"/>
              <a:t>Click to edit Master text styles</a:t>
            </a:r>
          </a:p>
        </p:txBody>
      </p:sp>
      <p:sp>
        <p:nvSpPr>
          <p:cNvPr id="45" name="Text Placeholder 12"/>
          <p:cNvSpPr>
            <a:spLocks noGrp="1"/>
          </p:cNvSpPr>
          <p:nvPr>
            <p:ph type="body" sz="quarter" idx="19"/>
          </p:nvPr>
        </p:nvSpPr>
        <p:spPr>
          <a:xfrm>
            <a:off x="9672981" y="9316375"/>
            <a:ext cx="5188532" cy="1238250"/>
          </a:xfrm>
          <a:prstGeom prst="rect">
            <a:avLst/>
          </a:prstGeom>
          <a:noFill/>
        </p:spPr>
        <p:txBody>
          <a:bodyPr vert="horz" lIns="91440" tIns="45720" rIns="91440" bIns="45720" rtlCol="0" anchor="ctr" anchorCtr="0">
            <a:noAutofit/>
          </a:bodyPr>
          <a:lstStyle>
            <a:lvl1pPr marL="0" indent="0" algn="ctr">
              <a:lnSpc>
                <a:spcPct val="130000"/>
              </a:lnSpc>
              <a:spcAft>
                <a:spcPts val="0"/>
              </a:spcAft>
              <a:buFontTx/>
              <a:buNone/>
              <a:defRPr lang="en-US" sz="2799">
                <a:solidFill>
                  <a:schemeClr val="tx1"/>
                </a:solidFill>
                <a:latin typeface="+mj-lt"/>
              </a:defRPr>
            </a:lvl1pPr>
          </a:lstStyle>
          <a:p>
            <a:pPr lvl="0"/>
            <a:r>
              <a:rPr lang="en-US"/>
              <a:t>Click to edit Master text styles</a:t>
            </a:r>
          </a:p>
        </p:txBody>
      </p:sp>
      <p:sp>
        <p:nvSpPr>
          <p:cNvPr id="48" name="Text Placeholder 12"/>
          <p:cNvSpPr>
            <a:spLocks noGrp="1"/>
          </p:cNvSpPr>
          <p:nvPr>
            <p:ph type="body" sz="quarter" idx="21"/>
          </p:nvPr>
        </p:nvSpPr>
        <p:spPr>
          <a:xfrm>
            <a:off x="17189223" y="9316375"/>
            <a:ext cx="5188532" cy="1238250"/>
          </a:xfrm>
          <a:prstGeom prst="rect">
            <a:avLst/>
          </a:prstGeom>
          <a:noFill/>
        </p:spPr>
        <p:txBody>
          <a:bodyPr vert="horz" lIns="91440" tIns="45720" rIns="91440" bIns="45720" rtlCol="0" anchor="ctr" anchorCtr="0">
            <a:noAutofit/>
          </a:bodyPr>
          <a:lstStyle>
            <a:lvl1pPr marL="0" indent="0" algn="ctr">
              <a:lnSpc>
                <a:spcPct val="130000"/>
              </a:lnSpc>
              <a:spcAft>
                <a:spcPts val="0"/>
              </a:spcAft>
              <a:buFontTx/>
              <a:buNone/>
              <a:defRPr lang="en-US" sz="2799">
                <a:solidFill>
                  <a:schemeClr val="tx1"/>
                </a:solidFill>
                <a:latin typeface="+mj-lt"/>
              </a:defRPr>
            </a:lvl1pPr>
          </a:lstStyle>
          <a:p>
            <a:pPr lvl="0"/>
            <a:r>
              <a:rPr lang="en-US"/>
              <a:t>Click to edit Master text styles</a:t>
            </a:r>
          </a:p>
        </p:txBody>
      </p:sp>
      <p:sp>
        <p:nvSpPr>
          <p:cNvPr id="17" name="Text Placeholder 12"/>
          <p:cNvSpPr>
            <a:spLocks noGrp="1"/>
          </p:cNvSpPr>
          <p:nvPr>
            <p:ph type="body" sz="quarter" idx="22"/>
          </p:nvPr>
        </p:nvSpPr>
        <p:spPr>
          <a:xfrm>
            <a:off x="2183039" y="10644373"/>
            <a:ext cx="5188532" cy="1693758"/>
          </a:xfrm>
          <a:prstGeom prst="rect">
            <a:avLst/>
          </a:prstGeom>
          <a:noFill/>
        </p:spPr>
        <p:txBody>
          <a:bodyPr vert="horz" lIns="91440" tIns="45720" rIns="91440" bIns="45720" rtlCol="0" anchor="t" anchorCtr="0">
            <a:noAutofit/>
          </a:bodyPr>
          <a:lstStyle>
            <a:lvl1pPr marL="0" indent="0" algn="ctr">
              <a:lnSpc>
                <a:spcPct val="140000"/>
              </a:lnSpc>
              <a:spcAft>
                <a:spcPts val="0"/>
              </a:spcAft>
              <a:buFontTx/>
              <a:buNone/>
              <a:defRPr lang="en-US" sz="2200">
                <a:solidFill>
                  <a:schemeClr val="tx1"/>
                </a:solidFill>
              </a:defRPr>
            </a:lvl1pPr>
          </a:lstStyle>
          <a:p>
            <a:pPr lvl="0"/>
            <a:r>
              <a:rPr lang="en-US"/>
              <a:t>Click to edit Master text styles</a:t>
            </a:r>
          </a:p>
        </p:txBody>
      </p:sp>
      <p:sp>
        <p:nvSpPr>
          <p:cNvPr id="22" name="Text Placeholder 12"/>
          <p:cNvSpPr>
            <a:spLocks noGrp="1"/>
          </p:cNvSpPr>
          <p:nvPr>
            <p:ph type="body" sz="quarter" idx="23"/>
          </p:nvPr>
        </p:nvSpPr>
        <p:spPr>
          <a:xfrm>
            <a:off x="9672981" y="10644373"/>
            <a:ext cx="5188532" cy="1693758"/>
          </a:xfrm>
          <a:prstGeom prst="rect">
            <a:avLst/>
          </a:prstGeom>
          <a:noFill/>
        </p:spPr>
        <p:txBody>
          <a:bodyPr vert="horz" lIns="91440" tIns="45720" rIns="91440" bIns="45720" rtlCol="0" anchor="t" anchorCtr="0">
            <a:noAutofit/>
          </a:bodyPr>
          <a:lstStyle>
            <a:lvl1pPr marL="0" indent="0" algn="ctr">
              <a:lnSpc>
                <a:spcPct val="140000"/>
              </a:lnSpc>
              <a:spcAft>
                <a:spcPts val="0"/>
              </a:spcAft>
              <a:buFontTx/>
              <a:buNone/>
              <a:defRPr lang="en-US" sz="2200">
                <a:solidFill>
                  <a:schemeClr val="tx1"/>
                </a:solidFill>
              </a:defRPr>
            </a:lvl1pPr>
          </a:lstStyle>
          <a:p>
            <a:pPr lvl="0"/>
            <a:r>
              <a:rPr lang="en-US"/>
              <a:t>Click to edit Master text styles</a:t>
            </a:r>
          </a:p>
        </p:txBody>
      </p:sp>
      <p:sp>
        <p:nvSpPr>
          <p:cNvPr id="23" name="Text Placeholder 12"/>
          <p:cNvSpPr>
            <a:spLocks noGrp="1"/>
          </p:cNvSpPr>
          <p:nvPr>
            <p:ph type="body" sz="quarter" idx="24"/>
          </p:nvPr>
        </p:nvSpPr>
        <p:spPr>
          <a:xfrm>
            <a:off x="17189223" y="10644373"/>
            <a:ext cx="5188532" cy="1693758"/>
          </a:xfrm>
          <a:prstGeom prst="rect">
            <a:avLst/>
          </a:prstGeom>
          <a:noFill/>
        </p:spPr>
        <p:txBody>
          <a:bodyPr vert="horz" lIns="91440" tIns="45720" rIns="91440" bIns="45720" rtlCol="0" anchor="t" anchorCtr="0">
            <a:noAutofit/>
          </a:bodyPr>
          <a:lstStyle>
            <a:lvl1pPr marL="0" indent="0" algn="ctr">
              <a:lnSpc>
                <a:spcPct val="140000"/>
              </a:lnSpc>
              <a:spcAft>
                <a:spcPts val="0"/>
              </a:spcAft>
              <a:buFontTx/>
              <a:buNone/>
              <a:defRPr lang="en-US" sz="2200">
                <a:solidFill>
                  <a:schemeClr val="tx1"/>
                </a:solidFill>
              </a:defRPr>
            </a:lvl1pPr>
          </a:lstStyle>
          <a:p>
            <a:pPr lvl="0"/>
            <a:r>
              <a:rPr lang="en-US"/>
              <a:t>Click to edit Master text styles</a:t>
            </a:r>
          </a:p>
        </p:txBody>
      </p:sp>
      <p:sp>
        <p:nvSpPr>
          <p:cNvPr id="21" name="Title 1"/>
          <p:cNvSpPr>
            <a:spLocks noGrp="1"/>
          </p:cNvSpPr>
          <p:nvPr>
            <p:ph type="title" hasCustomPrompt="1"/>
          </p:nvPr>
        </p:nvSpPr>
        <p:spPr>
          <a:xfrm>
            <a:off x="1350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4" name="Text Placeholder 7"/>
          <p:cNvSpPr>
            <a:spLocks noGrp="1"/>
          </p:cNvSpPr>
          <p:nvPr>
            <p:ph type="body" sz="quarter" idx="25"/>
          </p:nvPr>
        </p:nvSpPr>
        <p:spPr>
          <a:xfrm>
            <a:off x="1350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
        <p:nvSpPr>
          <p:cNvPr id="16" name="Picture Placeholder 7"/>
          <p:cNvSpPr>
            <a:spLocks noGrp="1"/>
          </p:cNvSpPr>
          <p:nvPr>
            <p:ph type="pic" sz="quarter" idx="14"/>
          </p:nvPr>
        </p:nvSpPr>
        <p:spPr>
          <a:xfrm>
            <a:off x="2268937" y="4205040"/>
            <a:ext cx="5016736" cy="5046236"/>
          </a:xfrm>
          <a:prstGeom prst="ellipse">
            <a:avLst/>
          </a:prstGeom>
          <a:ln w="12700">
            <a:noFill/>
          </a:ln>
          <a:effectLst/>
        </p:spPr>
        <p:txBody>
          <a:bodyPr/>
          <a:lstStyle/>
          <a:p>
            <a:r>
              <a:rPr lang="en-US"/>
              <a:t>Drag picture to placeholder or click icon to add</a:t>
            </a:r>
          </a:p>
        </p:txBody>
      </p:sp>
      <p:sp>
        <p:nvSpPr>
          <p:cNvPr id="18" name="Picture Placeholder 7"/>
          <p:cNvSpPr>
            <a:spLocks noGrp="1"/>
          </p:cNvSpPr>
          <p:nvPr>
            <p:ph type="pic" sz="quarter" idx="18"/>
          </p:nvPr>
        </p:nvSpPr>
        <p:spPr>
          <a:xfrm>
            <a:off x="9758879" y="4205040"/>
            <a:ext cx="5016736" cy="5046236"/>
          </a:xfrm>
          <a:prstGeom prst="ellipse">
            <a:avLst/>
          </a:prstGeom>
          <a:ln w="12700">
            <a:noFill/>
          </a:ln>
          <a:effectLst/>
        </p:spPr>
        <p:txBody>
          <a:bodyPr/>
          <a:lstStyle/>
          <a:p>
            <a:r>
              <a:rPr lang="en-US"/>
              <a:t>Drag picture to placeholder or click icon to add</a:t>
            </a:r>
          </a:p>
        </p:txBody>
      </p:sp>
      <p:sp>
        <p:nvSpPr>
          <p:cNvPr id="19" name="Picture Placeholder 7"/>
          <p:cNvSpPr>
            <a:spLocks noGrp="1"/>
          </p:cNvSpPr>
          <p:nvPr>
            <p:ph type="pic" sz="quarter" idx="20"/>
          </p:nvPr>
        </p:nvSpPr>
        <p:spPr>
          <a:xfrm>
            <a:off x="17275121" y="4205040"/>
            <a:ext cx="5016736" cy="5046236"/>
          </a:xfrm>
          <a:prstGeom prst="ellipse">
            <a:avLst/>
          </a:prstGeom>
          <a:ln w="12700">
            <a:noFill/>
          </a:ln>
          <a:effectLst/>
        </p:spPr>
        <p:txBody>
          <a:bodyPr/>
          <a:lstStyle/>
          <a:p>
            <a:r>
              <a:rPr lang="en-US"/>
              <a:t>Drag picture to placeholder or click icon to add</a:t>
            </a:r>
          </a:p>
        </p:txBody>
      </p:sp>
    </p:spTree>
    <p:extLst>
      <p:ext uri="{BB962C8B-B14F-4D97-AF65-F5344CB8AC3E}">
        <p14:creationId xmlns:p14="http://schemas.microsoft.com/office/powerpoint/2010/main" val="36819080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1417943" y="4143377"/>
            <a:ext cx="20269760" cy="7777719"/>
          </a:xfrm>
          <a:prstGeom prst="rect">
            <a:avLst/>
          </a:prstGeom>
        </p:spPr>
        <p:txBody>
          <a:bodyPr anchor="t">
            <a:normAutofit/>
          </a:bodyPr>
          <a:lstStyle>
            <a:lvl1pPr marL="0" indent="0" algn="l" defTabSz="1828343" rtl="0" eaLnBrk="1" latinLnBrk="0" hangingPunct="1">
              <a:lnSpc>
                <a:spcPct val="10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n-lt"/>
                <a:ea typeface="+mn-ea"/>
                <a:cs typeface="+mn-cs"/>
              </a:defRPr>
            </a:lvl1pPr>
            <a:lvl2pPr marL="914171" indent="0" algn="l" defTabSz="1828343" rtl="0" eaLnBrk="1" latinLnBrk="0" hangingPunct="1">
              <a:lnSpc>
                <a:spcPct val="100000"/>
              </a:lnSpc>
              <a:spcBef>
                <a:spcPts val="0"/>
              </a:spcBef>
              <a:spcAft>
                <a:spcPts val="3599"/>
              </a:spcAft>
              <a:buClr>
                <a:schemeClr val="accent1"/>
              </a:buClr>
              <a:buFont typeface="Wingdings" panose="05000000000000000000" pitchFamily="2" charset="2"/>
              <a:buNone/>
              <a:tabLst>
                <a:tab pos="676107" algn="l"/>
              </a:tabLst>
              <a:defRPr lang="en-US" sz="2800"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00000"/>
              </a:lnSpc>
              <a:spcBef>
                <a:spcPts val="0"/>
              </a:spcBef>
              <a:spcAft>
                <a:spcPts val="3599"/>
              </a:spcAft>
              <a:buClr>
                <a:schemeClr val="accent1"/>
              </a:buClr>
              <a:buFont typeface="Wingdings" panose="05000000000000000000" pitchFamily="2" charset="2"/>
              <a:buNone/>
              <a:tabLst>
                <a:tab pos="676107" algn="l"/>
              </a:tabLst>
              <a:defRPr lang="en-US" sz="2800"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00000"/>
              </a:lnSpc>
              <a:spcBef>
                <a:spcPts val="0"/>
              </a:spcBef>
              <a:spcAft>
                <a:spcPts val="3599"/>
              </a:spcAft>
              <a:buClr>
                <a:schemeClr val="accent1"/>
              </a:buClr>
              <a:buFont typeface="Wingdings" panose="05000000000000000000" pitchFamily="2" charset="2"/>
              <a:buNone/>
              <a:tabLst>
                <a:tab pos="676107" algn="l"/>
              </a:tabLst>
              <a:defRPr lang="en-US" sz="2800"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00000"/>
              </a:lnSpc>
              <a:spcBef>
                <a:spcPts val="0"/>
              </a:spcBef>
              <a:spcAft>
                <a:spcPts val="3599"/>
              </a:spcAft>
              <a:buClr>
                <a:schemeClr val="accent1"/>
              </a:buClr>
              <a:buFont typeface="Wingdings" panose="05000000000000000000" pitchFamily="2" charset="2"/>
              <a:buNone/>
              <a:tabLst>
                <a:tab pos="676107" algn="l"/>
              </a:tabLst>
              <a:defRPr lang="en-US" sz="2800" kern="1200" dirty="0">
                <a:solidFill>
                  <a:schemeClr val="tx1"/>
                </a:solidFill>
                <a:latin typeface="Raleway Light" panose="020B0403030101060003"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1417942" y="1417931"/>
            <a:ext cx="20520357" cy="1188720"/>
          </a:xfrm>
          <a:prstGeom prst="rect">
            <a:avLst/>
          </a:prstGeom>
        </p:spPr>
        <p:txBody>
          <a:bodyPr anchor="ctr" anchorCtr="0">
            <a:normAutofit/>
          </a:bodyPr>
          <a:lstStyle>
            <a:lvl1pPr>
              <a:defRPr sz="7200">
                <a:solidFill>
                  <a:schemeClr val="tx1"/>
                </a:solidFill>
              </a:defRPr>
            </a:lvl1pPr>
          </a:lstStyle>
          <a:p>
            <a:r>
              <a:rPr lang="en-US" dirty="0"/>
              <a:t>CLICK TO EDIT MASTER TITLE STYLE</a:t>
            </a:r>
          </a:p>
        </p:txBody>
      </p:sp>
      <p:sp>
        <p:nvSpPr>
          <p:cNvPr id="13" name="Text Placeholder 7"/>
          <p:cNvSpPr>
            <a:spLocks noGrp="1"/>
          </p:cNvSpPr>
          <p:nvPr>
            <p:ph type="body" sz="quarter" idx="14"/>
          </p:nvPr>
        </p:nvSpPr>
        <p:spPr>
          <a:xfrm>
            <a:off x="1417942" y="2515613"/>
            <a:ext cx="20520212" cy="882648"/>
          </a:xfrm>
          <a:prstGeom prst="rect">
            <a:avLst/>
          </a:prstGeom>
        </p:spPr>
        <p:txBody>
          <a:bodyPr vert="horz" lIns="91440" tIns="45720" rIns="91440" bIns="45720" rtlCol="0">
            <a:noAutofit/>
          </a:bodyPr>
          <a:lstStyle>
            <a:lvl1pPr marL="685629" indent="-685629">
              <a:buFontTx/>
              <a:buNone/>
              <a:defRPr lang="en-US" sz="480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Tree>
    <p:extLst>
      <p:ext uri="{BB962C8B-B14F-4D97-AF65-F5344CB8AC3E}">
        <p14:creationId xmlns:p14="http://schemas.microsoft.com/office/powerpoint/2010/main" val="179927077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services /products">
    <p:spTree>
      <p:nvGrpSpPr>
        <p:cNvPr id="1" name=""/>
        <p:cNvGrpSpPr/>
        <p:nvPr/>
      </p:nvGrpSpPr>
      <p:grpSpPr>
        <a:xfrm>
          <a:off x="0" y="0"/>
          <a:ext cx="0" cy="0"/>
          <a:chOff x="0" y="0"/>
          <a:chExt cx="0" cy="0"/>
        </a:xfrm>
      </p:grpSpPr>
      <p:sp>
        <p:nvSpPr>
          <p:cNvPr id="19" name="Rounded Rectangle 18"/>
          <p:cNvSpPr/>
          <p:nvPr userDrawn="1"/>
        </p:nvSpPr>
        <p:spPr>
          <a:xfrm>
            <a:off x="16481351" y="6478412"/>
            <a:ext cx="5888096" cy="1430924"/>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b="0">
              <a:solidFill>
                <a:schemeClr val="accent5"/>
              </a:solidFill>
              <a:latin typeface="Raleway Light" panose="020B0403030101060003" pitchFamily="34" charset="0"/>
            </a:endParaRPr>
          </a:p>
        </p:txBody>
      </p:sp>
      <p:sp>
        <p:nvSpPr>
          <p:cNvPr id="40" name="Rounded Rectangle 39"/>
          <p:cNvSpPr/>
          <p:nvPr/>
        </p:nvSpPr>
        <p:spPr>
          <a:xfrm>
            <a:off x="1987738" y="6478412"/>
            <a:ext cx="5888096" cy="143092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7196" b="0">
              <a:solidFill>
                <a:schemeClr val="accent5"/>
              </a:solidFill>
              <a:latin typeface="Raleway Light" panose="020B0403030101060003" pitchFamily="34" charset="0"/>
            </a:endParaRPr>
          </a:p>
        </p:txBody>
      </p:sp>
      <p:sp>
        <p:nvSpPr>
          <p:cNvPr id="18" name="Rounded Rectangle 17"/>
          <p:cNvSpPr/>
          <p:nvPr userDrawn="1"/>
        </p:nvSpPr>
        <p:spPr>
          <a:xfrm>
            <a:off x="9267099" y="6478412"/>
            <a:ext cx="5888096" cy="143092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b="0">
              <a:solidFill>
                <a:schemeClr val="accent5"/>
              </a:solidFill>
              <a:latin typeface="Raleway Light" panose="020B0403030101060003" pitchFamily="34" charset="0"/>
            </a:endParaRPr>
          </a:p>
        </p:txBody>
      </p:sp>
      <p:sp>
        <p:nvSpPr>
          <p:cNvPr id="4" name="Date Placeholder 3"/>
          <p:cNvSpPr>
            <a:spLocks noGrp="1"/>
          </p:cNvSpPr>
          <p:nvPr>
            <p:ph type="dt" sz="half" idx="10"/>
          </p:nvPr>
        </p:nvSpPr>
        <p:spPr>
          <a:xfrm>
            <a:off x="1675964" y="12748531"/>
            <a:ext cx="5484971" cy="658593"/>
          </a:xfrm>
          <a:prstGeom prst="rect">
            <a:avLst/>
          </a:prstGeom>
        </p:spPr>
        <p:txBody>
          <a:bodyPr/>
          <a:lstStyle/>
          <a:p>
            <a:fld id="{8DF085FA-6ED0-4E30-8BE0-6D7F3C6879DE}" type="datetime4">
              <a:rPr lang="en-US" smtClean="0"/>
              <a:t>August 18, 2022</a:t>
            </a:fld>
            <a:endParaRPr lang="en-US"/>
          </a:p>
        </p:txBody>
      </p:sp>
      <p:sp>
        <p:nvSpPr>
          <p:cNvPr id="5" name="Footer Placeholder 4"/>
          <p:cNvSpPr>
            <a:spLocks noGrp="1"/>
          </p:cNvSpPr>
          <p:nvPr>
            <p:ph type="ftr" sz="quarter" idx="11"/>
          </p:nvPr>
        </p:nvSpPr>
        <p:spPr>
          <a:xfrm>
            <a:off x="13178041" y="12748531"/>
            <a:ext cx="8227457" cy="658593"/>
          </a:xfrm>
          <a:prstGeom prst="rect">
            <a:avLst/>
          </a:prstGeom>
        </p:spPr>
        <p:txBody>
          <a:bodyPr/>
          <a:lstStyle/>
          <a:p>
            <a:r>
              <a:rPr lang="en-US"/>
              <a:t>©2020 Your Company. All Rights Reserved</a:t>
            </a:r>
          </a:p>
        </p:txBody>
      </p:sp>
      <p:sp>
        <p:nvSpPr>
          <p:cNvPr id="6" name="Slide Number Placeholder 5"/>
          <p:cNvSpPr>
            <a:spLocks noGrp="1"/>
          </p:cNvSpPr>
          <p:nvPr>
            <p:ph type="sldNum" sz="quarter" idx="12"/>
          </p:nvPr>
        </p:nvSpPr>
        <p:spPr>
          <a:xfrm>
            <a:off x="21604408" y="12748531"/>
            <a:ext cx="1097280" cy="658593"/>
          </a:xfrm>
          <a:prstGeom prst="rect">
            <a:avLst/>
          </a:prstGeom>
        </p:spPr>
        <p:txBody>
          <a:bodyPr/>
          <a:lstStyle/>
          <a:p>
            <a:fld id="{7AE94228-433E-43D0-8103-6AE90620E8D5}" type="slidenum">
              <a:rPr lang="en-US" smtClean="0"/>
              <a:t>‹#›</a:t>
            </a:fld>
            <a:endParaRPr lang="en-US"/>
          </a:p>
        </p:txBody>
      </p:sp>
      <p:sp>
        <p:nvSpPr>
          <p:cNvPr id="13" name="Text Placeholder 12"/>
          <p:cNvSpPr>
            <a:spLocks noGrp="1"/>
          </p:cNvSpPr>
          <p:nvPr>
            <p:ph type="body" sz="quarter" idx="17" hasCustomPrompt="1"/>
          </p:nvPr>
        </p:nvSpPr>
        <p:spPr>
          <a:xfrm>
            <a:off x="2056029" y="6478412"/>
            <a:ext cx="5823433" cy="1430924"/>
          </a:xfrm>
          <a:prstGeom prst="rect">
            <a:avLst/>
          </a:prstGeom>
          <a:noFill/>
        </p:spPr>
        <p:txBody>
          <a:bodyPr vert="horz" lIns="91440" tIns="45720" rIns="91440" bIns="45720" rtlCol="0" anchor="ctr" anchorCtr="0">
            <a:normAutofit/>
          </a:bodyPr>
          <a:lstStyle>
            <a:lvl1pPr algn="ctr">
              <a:buFontTx/>
              <a:buNone/>
              <a:defRPr lang="en-US" sz="3599">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Click To Edit Text</a:t>
            </a:r>
          </a:p>
        </p:txBody>
      </p:sp>
      <p:sp>
        <p:nvSpPr>
          <p:cNvPr id="20" name="Text Placeholder 12"/>
          <p:cNvSpPr>
            <a:spLocks noGrp="1"/>
          </p:cNvSpPr>
          <p:nvPr>
            <p:ph type="body" sz="quarter" idx="18" hasCustomPrompt="1"/>
          </p:nvPr>
        </p:nvSpPr>
        <p:spPr>
          <a:xfrm>
            <a:off x="9214500" y="6478412"/>
            <a:ext cx="5823433" cy="1430924"/>
          </a:xfrm>
          <a:prstGeom prst="rect">
            <a:avLst/>
          </a:prstGeom>
        </p:spPr>
        <p:txBody>
          <a:bodyPr vert="horz" lIns="91440" tIns="45720" rIns="91440" bIns="45720" rtlCol="0" anchor="ctr" anchorCtr="0">
            <a:normAutofit/>
          </a:bodyPr>
          <a:lstStyle>
            <a:lvl1pPr algn="ctr">
              <a:buFontTx/>
              <a:buNone/>
              <a:defRPr lang="en-US" sz="3599">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Click To Edit Text</a:t>
            </a:r>
          </a:p>
        </p:txBody>
      </p:sp>
      <p:sp>
        <p:nvSpPr>
          <p:cNvPr id="21" name="Text Placeholder 12"/>
          <p:cNvSpPr>
            <a:spLocks noGrp="1"/>
          </p:cNvSpPr>
          <p:nvPr>
            <p:ph type="body" sz="quarter" idx="19" hasCustomPrompt="1"/>
          </p:nvPr>
        </p:nvSpPr>
        <p:spPr>
          <a:xfrm>
            <a:off x="16546459" y="6478412"/>
            <a:ext cx="5823433" cy="1430924"/>
          </a:xfrm>
          <a:prstGeom prst="rect">
            <a:avLst/>
          </a:prstGeom>
        </p:spPr>
        <p:txBody>
          <a:bodyPr vert="horz" lIns="91440" tIns="45720" rIns="91440" bIns="45720" rtlCol="0" anchor="ctr" anchorCtr="0">
            <a:normAutofit/>
          </a:bodyPr>
          <a:lstStyle>
            <a:lvl1pPr algn="ctr">
              <a:buFontTx/>
              <a:buNone/>
              <a:defRPr lang="en-US" sz="3599">
                <a:solidFill>
                  <a:schemeClr val="bg1"/>
                </a:solidFill>
                <a:latin typeface="Raleway Medium" panose="020B0603030101060003" pitchFamily="34" charset="0"/>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Click To Edit Text</a:t>
            </a:r>
          </a:p>
        </p:txBody>
      </p:sp>
      <p:sp>
        <p:nvSpPr>
          <p:cNvPr id="22" name="Content Placeholder 2"/>
          <p:cNvSpPr>
            <a:spLocks noGrp="1"/>
          </p:cNvSpPr>
          <p:nvPr>
            <p:ph idx="20"/>
          </p:nvPr>
        </p:nvSpPr>
        <p:spPr>
          <a:xfrm>
            <a:off x="2056032" y="8094823"/>
            <a:ext cx="5823431" cy="4197745"/>
          </a:xfrm>
          <a:prstGeom prst="rect">
            <a:avLst/>
          </a:prstGeom>
        </p:spPr>
        <p:txBody>
          <a:bodyPr>
            <a:normAutofit/>
          </a:bodyPr>
          <a:lstStyle>
            <a:lvl1pPr marL="0" indent="0">
              <a:lnSpc>
                <a:spcPct val="140000"/>
              </a:lnSpc>
              <a:buFontTx/>
              <a:buNone/>
              <a:tabLst/>
              <a:defRPr lang="en-US" sz="2200" smtClean="0"/>
            </a:lvl1pPr>
            <a:lvl2pPr marL="0" indent="914171">
              <a:buFontTx/>
              <a:buNone/>
              <a:tabLst/>
              <a:defRPr lang="en-US" sz="2799" smtClean="0"/>
            </a:lvl2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3" name="Content Placeholder 2"/>
          <p:cNvSpPr>
            <a:spLocks noGrp="1"/>
          </p:cNvSpPr>
          <p:nvPr>
            <p:ph idx="21"/>
          </p:nvPr>
        </p:nvSpPr>
        <p:spPr>
          <a:xfrm>
            <a:off x="9285764" y="8094823"/>
            <a:ext cx="5823431" cy="4197745"/>
          </a:xfrm>
          <a:prstGeom prst="rect">
            <a:avLst/>
          </a:prstGeom>
        </p:spPr>
        <p:txBody>
          <a:bodyPr>
            <a:normAutofit/>
          </a:bodyPr>
          <a:lstStyle>
            <a:lvl1pPr marL="0" indent="0">
              <a:lnSpc>
                <a:spcPct val="140000"/>
              </a:lnSpc>
              <a:buFontTx/>
              <a:buNone/>
              <a:defRPr lang="en-US" sz="2200" smtClean="0"/>
            </a:lvl1pPr>
            <a:lvl2pPr>
              <a:buFontTx/>
              <a:buNone/>
              <a:defRPr lang="en-US" sz="2799" smtClean="0"/>
            </a:lvl2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4" name="Content Placeholder 2"/>
          <p:cNvSpPr>
            <a:spLocks noGrp="1"/>
          </p:cNvSpPr>
          <p:nvPr>
            <p:ph idx="22"/>
          </p:nvPr>
        </p:nvSpPr>
        <p:spPr>
          <a:xfrm>
            <a:off x="16515496" y="8094823"/>
            <a:ext cx="5823431" cy="4197745"/>
          </a:xfrm>
          <a:prstGeom prst="rect">
            <a:avLst/>
          </a:prstGeom>
        </p:spPr>
        <p:txBody>
          <a:bodyPr>
            <a:normAutofit/>
          </a:bodyPr>
          <a:lstStyle>
            <a:lvl1pPr marL="0" indent="0">
              <a:lnSpc>
                <a:spcPct val="140000"/>
              </a:lnSpc>
              <a:buFontTx/>
              <a:buNone/>
              <a:defRPr lang="en-US" sz="2200" smtClean="0"/>
            </a:lvl1pPr>
            <a:lvl2pPr>
              <a:buFontTx/>
              <a:buNone/>
              <a:defRPr lang="en-US" sz="2799" smtClean="0"/>
            </a:lvl2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8" name="Content Placeholder 2"/>
          <p:cNvSpPr>
            <a:spLocks noGrp="1"/>
          </p:cNvSpPr>
          <p:nvPr>
            <p:ph idx="1"/>
          </p:nvPr>
        </p:nvSpPr>
        <p:spPr>
          <a:xfrm>
            <a:off x="1990166" y="4086225"/>
            <a:ext cx="20326910" cy="1914902"/>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Tx/>
              <a:buNone/>
              <a:tabLst>
                <a:tab pos="676107" algn="l"/>
              </a:tabLst>
              <a:defRPr lang="en-US" sz="2200" kern="1200" dirty="0" smtClean="0">
                <a:solidFill>
                  <a:schemeClr val="tx1"/>
                </a:solidFill>
                <a:latin typeface="Raleway Light" panose="020B0403030101060003" pitchFamily="34" charset="0"/>
                <a:ea typeface="+mn-ea"/>
                <a:cs typeface="+mn-cs"/>
              </a:defRPr>
            </a:lvl1pPr>
            <a:lvl2pPr marL="914171"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2pPr>
            <a:lvl3pPr marL="1828343"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3pPr>
            <a:lvl4pPr marL="2742514"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smtClean="0">
                <a:solidFill>
                  <a:schemeClr val="tx1"/>
                </a:solidFill>
                <a:latin typeface="Raleway Light" panose="020B0403030101060003" pitchFamily="34" charset="0"/>
                <a:ea typeface="+mn-ea"/>
                <a:cs typeface="+mn-cs"/>
              </a:defRPr>
            </a:lvl4pPr>
            <a:lvl5pPr marL="3656686" indent="0" algn="l" defTabSz="1828343" rtl="0" eaLnBrk="1" latinLnBrk="0" hangingPunct="1">
              <a:lnSpc>
                <a:spcPct val="126000"/>
              </a:lnSpc>
              <a:spcBef>
                <a:spcPts val="0"/>
              </a:spcBef>
              <a:spcAft>
                <a:spcPts val="3599"/>
              </a:spcAft>
              <a:buClr>
                <a:schemeClr val="accent1"/>
              </a:buClr>
              <a:buFont typeface="Wingdings" panose="05000000000000000000" pitchFamily="2" charset="2"/>
              <a:buNone/>
              <a:tabLst>
                <a:tab pos="676107" algn="l"/>
              </a:tabLst>
              <a:defRPr lang="en-US" sz="2799" kern="1200" dirty="0">
                <a:solidFill>
                  <a:schemeClr val="tx1"/>
                </a:solidFill>
                <a:latin typeface="Raleway Light" panose="020B0403030101060003" pitchFamily="34" charset="0"/>
                <a:ea typeface="+mn-ea"/>
                <a:cs typeface="+mn-cs"/>
              </a:defRPr>
            </a:lvl5pPr>
          </a:lstStyle>
          <a:p>
            <a:pPr lvl="0"/>
            <a:r>
              <a:rPr lang="en-US"/>
              <a:t>Click to edit Master text styles</a:t>
            </a:r>
          </a:p>
        </p:txBody>
      </p:sp>
      <p:sp>
        <p:nvSpPr>
          <p:cNvPr id="31"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2"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00391492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width Smart Art">
    <p:spTree>
      <p:nvGrpSpPr>
        <p:cNvPr id="1" name=""/>
        <p:cNvGrpSpPr/>
        <p:nvPr/>
      </p:nvGrpSpPr>
      <p:grpSpPr>
        <a:xfrm>
          <a:off x="0" y="0"/>
          <a:ext cx="0" cy="0"/>
          <a:chOff x="0" y="0"/>
          <a:chExt cx="0" cy="0"/>
        </a:xfrm>
      </p:grpSpPr>
      <p:sp>
        <p:nvSpPr>
          <p:cNvPr id="10" name="SmartArt Placeholder 9"/>
          <p:cNvSpPr>
            <a:spLocks noGrp="1"/>
          </p:cNvSpPr>
          <p:nvPr>
            <p:ph type="dgm" sz="quarter" idx="14"/>
          </p:nvPr>
        </p:nvSpPr>
        <p:spPr>
          <a:xfrm>
            <a:off x="1418085" y="4140200"/>
            <a:ext cx="20336436" cy="7780894"/>
          </a:xfrm>
          <a:prstGeom prst="rect">
            <a:avLst/>
          </a:prstGeom>
        </p:spPr>
        <p:txBody>
          <a:bodyPr vert="horz" lIns="91440" tIns="45720" rIns="91440" bIns="45720" rtlCol="0">
            <a:normAutofit/>
          </a:bodyPr>
          <a:lstStyle>
            <a:lvl1pPr>
              <a:defRPr lang="en-US" sz="2799"/>
            </a:lvl1pPr>
          </a:lstStyle>
          <a:p>
            <a:pPr marL="0" lvl="0" indent="0">
              <a:lnSpc>
                <a:spcPct val="126000"/>
              </a:lnSpc>
              <a:spcAft>
                <a:spcPts val="3599"/>
              </a:spcAft>
              <a:buClr>
                <a:schemeClr val="accent1"/>
              </a:buClr>
              <a:buFontTx/>
              <a:buNone/>
              <a:tabLst>
                <a:tab pos="676107" algn="l"/>
              </a:tabLst>
            </a:pPr>
            <a:r>
              <a:rPr lang="en-US"/>
              <a:t>Click icon to add SmartArt graphic</a:t>
            </a:r>
          </a:p>
        </p:txBody>
      </p:sp>
      <p:sp>
        <p:nvSpPr>
          <p:cNvPr id="13"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4" name="Text Placeholder 7"/>
          <p:cNvSpPr>
            <a:spLocks noGrp="1"/>
          </p:cNvSpPr>
          <p:nvPr>
            <p:ph type="body" sz="quarter" idx="15"/>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72617179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reative text boxes 6">
    <p:spTree>
      <p:nvGrpSpPr>
        <p:cNvPr id="1" name=""/>
        <p:cNvGrpSpPr/>
        <p:nvPr/>
      </p:nvGrpSpPr>
      <p:grpSpPr>
        <a:xfrm>
          <a:off x="0" y="0"/>
          <a:ext cx="0" cy="0"/>
          <a:chOff x="0" y="0"/>
          <a:chExt cx="0" cy="0"/>
        </a:xfrm>
      </p:grpSpPr>
      <p:sp>
        <p:nvSpPr>
          <p:cNvPr id="28" name="Rectangle 10"/>
          <p:cNvSpPr>
            <a:spLocks noChangeAspect="1" noChangeArrowheads="1"/>
          </p:cNvSpPr>
          <p:nvPr userDrawn="1"/>
        </p:nvSpPr>
        <p:spPr bwMode="auto">
          <a:xfrm rot="5400000">
            <a:off x="6317130" y="5214090"/>
            <a:ext cx="6513324" cy="4410151"/>
          </a:xfrm>
          <a:prstGeom prst="homePlate">
            <a:avLst>
              <a:gd name="adj" fmla="val 21460"/>
            </a:avLst>
          </a:prstGeom>
          <a:solidFill>
            <a:schemeClr val="accent2"/>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30" name="Oval 29"/>
          <p:cNvSpPr>
            <a:spLocks noChangeAspect="1"/>
          </p:cNvSpPr>
          <p:nvPr userDrawn="1"/>
        </p:nvSpPr>
        <p:spPr>
          <a:xfrm>
            <a:off x="7378596" y="7710324"/>
            <a:ext cx="4390393" cy="425344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39" name="Rectangle 10"/>
          <p:cNvSpPr>
            <a:spLocks noChangeAspect="1" noChangeArrowheads="1"/>
          </p:cNvSpPr>
          <p:nvPr userDrawn="1"/>
        </p:nvSpPr>
        <p:spPr bwMode="auto">
          <a:xfrm rot="5400000">
            <a:off x="1047408" y="5214090"/>
            <a:ext cx="6513324" cy="4410151"/>
          </a:xfrm>
          <a:prstGeom prst="homePlate">
            <a:avLst>
              <a:gd name="adj" fmla="val 21460"/>
            </a:avLst>
          </a:prstGeom>
          <a:solidFill>
            <a:schemeClr val="accent1"/>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40" name="Oval 39"/>
          <p:cNvSpPr>
            <a:spLocks noChangeAspect="1"/>
          </p:cNvSpPr>
          <p:nvPr userDrawn="1"/>
        </p:nvSpPr>
        <p:spPr>
          <a:xfrm>
            <a:off x="2108874" y="7710324"/>
            <a:ext cx="4390393" cy="4253446"/>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1" name="Rectangle 10"/>
          <p:cNvSpPr>
            <a:spLocks noChangeAspect="1" noChangeArrowheads="1"/>
          </p:cNvSpPr>
          <p:nvPr userDrawn="1"/>
        </p:nvSpPr>
        <p:spPr bwMode="auto">
          <a:xfrm rot="5400000">
            <a:off x="11586852" y="5214090"/>
            <a:ext cx="6513324" cy="4410151"/>
          </a:xfrm>
          <a:prstGeom prst="homePlate">
            <a:avLst>
              <a:gd name="adj" fmla="val 21460"/>
            </a:avLst>
          </a:prstGeom>
          <a:solidFill>
            <a:schemeClr val="accent3"/>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42" name="Oval 41"/>
          <p:cNvSpPr>
            <a:spLocks noChangeAspect="1"/>
          </p:cNvSpPr>
          <p:nvPr userDrawn="1"/>
        </p:nvSpPr>
        <p:spPr>
          <a:xfrm>
            <a:off x="12648318" y="7710324"/>
            <a:ext cx="4390393" cy="4253446"/>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3" name="Rectangle 10"/>
          <p:cNvSpPr>
            <a:spLocks noChangeAspect="1" noChangeArrowheads="1"/>
          </p:cNvSpPr>
          <p:nvPr userDrawn="1"/>
        </p:nvSpPr>
        <p:spPr bwMode="auto">
          <a:xfrm rot="5400000">
            <a:off x="16856575" y="5214090"/>
            <a:ext cx="6513324" cy="4410151"/>
          </a:xfrm>
          <a:prstGeom prst="homePlate">
            <a:avLst>
              <a:gd name="adj" fmla="val 21460"/>
            </a:avLst>
          </a:prstGeom>
          <a:solidFill>
            <a:schemeClr val="accent4"/>
          </a:solidFill>
          <a:ln w="9525" cap="flat" cmpd="sng" algn="ctr">
            <a:noFill/>
            <a:prstDash val="solid"/>
            <a:round/>
            <a:headEnd type="none" w="med" len="med"/>
            <a:tailEnd type="none" w="med" len="med"/>
          </a:ln>
          <a:effectLst/>
        </p:spPr>
        <p:txBody>
          <a:bodyPr lIns="218941" tIns="109467" rIns="218941" bIns="109467" anchor="ctr"/>
          <a:lstStyle/>
          <a:p>
            <a:pPr algn="ctr" defTabSz="2171105">
              <a:lnSpc>
                <a:spcPct val="90000"/>
              </a:lnSpc>
              <a:defRPr/>
            </a:pPr>
            <a:endParaRPr lang="en-US" sz="6398">
              <a:latin typeface="Arial" charset="0"/>
            </a:endParaRPr>
          </a:p>
        </p:txBody>
      </p:sp>
      <p:sp>
        <p:nvSpPr>
          <p:cNvPr id="44" name="Oval 43"/>
          <p:cNvSpPr>
            <a:spLocks noChangeAspect="1"/>
          </p:cNvSpPr>
          <p:nvPr userDrawn="1"/>
        </p:nvSpPr>
        <p:spPr>
          <a:xfrm>
            <a:off x="17918041" y="7710324"/>
            <a:ext cx="4390393" cy="425344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5" name="Oval 44"/>
          <p:cNvSpPr>
            <a:spLocks noChangeAspect="1"/>
          </p:cNvSpPr>
          <p:nvPr userDrawn="1"/>
        </p:nvSpPr>
        <p:spPr>
          <a:xfrm>
            <a:off x="2423931" y="7974519"/>
            <a:ext cx="3760279" cy="3761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6" name="Oval 45"/>
          <p:cNvSpPr>
            <a:spLocks noChangeAspect="1"/>
          </p:cNvSpPr>
          <p:nvPr userDrawn="1"/>
        </p:nvSpPr>
        <p:spPr>
          <a:xfrm>
            <a:off x="7693653" y="7974519"/>
            <a:ext cx="3760279" cy="3761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7" name="Oval 46"/>
          <p:cNvSpPr>
            <a:spLocks noChangeAspect="1"/>
          </p:cNvSpPr>
          <p:nvPr userDrawn="1"/>
        </p:nvSpPr>
        <p:spPr>
          <a:xfrm>
            <a:off x="12963375" y="7974519"/>
            <a:ext cx="3760279" cy="3761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48" name="Oval 47"/>
          <p:cNvSpPr>
            <a:spLocks noChangeAspect="1"/>
          </p:cNvSpPr>
          <p:nvPr userDrawn="1"/>
        </p:nvSpPr>
        <p:spPr>
          <a:xfrm>
            <a:off x="18233098" y="7974519"/>
            <a:ext cx="3760279" cy="3761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solidFill>
                <a:schemeClr val="bg1">
                  <a:lumMod val="50000"/>
                </a:schemeClr>
              </a:solidFill>
            </a:endParaRPr>
          </a:p>
        </p:txBody>
      </p:sp>
      <p:sp>
        <p:nvSpPr>
          <p:cNvPr id="6" name="Slide Number Placeholder 5"/>
          <p:cNvSpPr>
            <a:spLocks noGrp="1"/>
          </p:cNvSpPr>
          <p:nvPr>
            <p:ph type="sldNum" sz="quarter" idx="12"/>
          </p:nvPr>
        </p:nvSpPr>
        <p:spPr>
          <a:xfrm>
            <a:off x="21604408" y="12748531"/>
            <a:ext cx="1097280" cy="658593"/>
          </a:xfrm>
          <a:prstGeom prst="rect">
            <a:avLst/>
          </a:prstGeom>
        </p:spPr>
        <p:txBody>
          <a:bodyPr/>
          <a:lstStyle/>
          <a:p>
            <a:fld id="{7AE94228-433E-43D0-8103-6AE90620E8D5}" type="slidenum">
              <a:rPr lang="en-US" smtClean="0"/>
              <a:t>‹#›</a:t>
            </a:fld>
            <a:endParaRPr lang="en-US"/>
          </a:p>
        </p:txBody>
      </p:sp>
      <p:sp>
        <p:nvSpPr>
          <p:cNvPr id="23" name="Text Placeholder 22"/>
          <p:cNvSpPr>
            <a:spLocks noGrp="1" noChangeAspect="1"/>
          </p:cNvSpPr>
          <p:nvPr>
            <p:ph type="body" sz="quarter" idx="17" hasCustomPrompt="1"/>
          </p:nvPr>
        </p:nvSpPr>
        <p:spPr>
          <a:xfrm>
            <a:off x="3148024" y="8420136"/>
            <a:ext cx="2312093" cy="2555206"/>
          </a:xfrm>
          <a:prstGeom prst="ellipse">
            <a:avLst/>
          </a:prstGeom>
          <a:noFill/>
          <a:ln w="6350">
            <a:noFill/>
          </a:ln>
          <a:effectLst/>
        </p:spPr>
        <p:txBody>
          <a:bodyPr wrap="square" tIns="91440" bIns="118872" anchor="ctr" anchorCtr="0">
            <a:noAutofit/>
          </a:bodyPr>
          <a:lstStyle>
            <a:lvl1pPr marL="0" indent="0" algn="ctr" defTabSz="1828343" rtl="0" eaLnBrk="1" latinLnBrk="0" hangingPunct="1">
              <a:buFontTx/>
              <a:buNone/>
              <a:defRPr lang="en-US" sz="17596" b="1" kern="1200">
                <a:solidFill>
                  <a:schemeClr val="bg1">
                    <a:lumMod val="50000"/>
                  </a:schemeClr>
                </a:solidFill>
                <a:latin typeface="+mn-lt"/>
                <a:ea typeface="+mn-ea"/>
                <a:cs typeface="+mn-cs"/>
              </a:defRPr>
            </a:lvl1pPr>
          </a:lstStyle>
          <a:p>
            <a:pPr lvl="0"/>
            <a:r>
              <a:rPr lang="en-US"/>
              <a:t>A</a:t>
            </a:r>
          </a:p>
        </p:txBody>
      </p:sp>
      <p:sp>
        <p:nvSpPr>
          <p:cNvPr id="27" name="Text Placeholder 26"/>
          <p:cNvSpPr>
            <a:spLocks noGrp="1" noChangeAspect="1"/>
          </p:cNvSpPr>
          <p:nvPr>
            <p:ph type="body" sz="quarter" idx="19" hasCustomPrompt="1"/>
          </p:nvPr>
        </p:nvSpPr>
        <p:spPr>
          <a:xfrm>
            <a:off x="8417746" y="8420136"/>
            <a:ext cx="2312093" cy="2555206"/>
          </a:xfrm>
          <a:prstGeom prst="ellipse">
            <a:avLst/>
          </a:prstGeom>
          <a:noFill/>
          <a:ln w="6350">
            <a:noFill/>
          </a:ln>
          <a:effectLst/>
        </p:spPr>
        <p:txBody>
          <a:bodyPr wrap="square" tIns="91440" bIns="118872" anchor="ctr" anchorCtr="0">
            <a:noAutofit/>
          </a:bodyPr>
          <a:lstStyle>
            <a:lvl1pPr marL="0" indent="0" algn="ctr" defTabSz="1828343" rtl="0" eaLnBrk="1" latinLnBrk="0" hangingPunct="1">
              <a:buFontTx/>
              <a:buNone/>
              <a:defRPr lang="en-US" sz="17596" b="1" kern="1200">
                <a:solidFill>
                  <a:schemeClr val="bg1">
                    <a:lumMod val="50000"/>
                  </a:schemeClr>
                </a:solidFill>
                <a:latin typeface="+mn-lt"/>
                <a:ea typeface="+mn-ea"/>
                <a:cs typeface="+mn-cs"/>
              </a:defRPr>
            </a:lvl1pPr>
          </a:lstStyle>
          <a:p>
            <a:pPr lvl="0"/>
            <a:r>
              <a:rPr lang="en-US"/>
              <a:t>B</a:t>
            </a:r>
          </a:p>
        </p:txBody>
      </p:sp>
      <p:sp>
        <p:nvSpPr>
          <p:cNvPr id="29" name="Text Placeholder 28"/>
          <p:cNvSpPr>
            <a:spLocks noGrp="1" noChangeAspect="1"/>
          </p:cNvSpPr>
          <p:nvPr>
            <p:ph type="body" sz="quarter" idx="21" hasCustomPrompt="1"/>
          </p:nvPr>
        </p:nvSpPr>
        <p:spPr>
          <a:xfrm>
            <a:off x="18957191" y="8420136"/>
            <a:ext cx="2312093" cy="2555206"/>
          </a:xfrm>
          <a:prstGeom prst="ellipse">
            <a:avLst/>
          </a:prstGeom>
          <a:noFill/>
          <a:ln w="6350">
            <a:noFill/>
          </a:ln>
          <a:effectLst/>
        </p:spPr>
        <p:txBody>
          <a:bodyPr wrap="square" tIns="91440" bIns="118872" anchor="ctr" anchorCtr="0">
            <a:noAutofit/>
          </a:bodyPr>
          <a:lstStyle>
            <a:lvl1pPr marL="0" indent="0" algn="ctr" defTabSz="1828343" rtl="0" eaLnBrk="1" latinLnBrk="0" hangingPunct="1">
              <a:buFontTx/>
              <a:buNone/>
              <a:defRPr lang="en-US" sz="17596" b="1" kern="1200">
                <a:solidFill>
                  <a:schemeClr val="bg1">
                    <a:lumMod val="50000"/>
                  </a:schemeClr>
                </a:solidFill>
                <a:latin typeface="+mn-lt"/>
                <a:ea typeface="+mn-ea"/>
                <a:cs typeface="+mn-cs"/>
              </a:defRPr>
            </a:lvl1pPr>
          </a:lstStyle>
          <a:p>
            <a:pPr lvl="0"/>
            <a:r>
              <a:rPr lang="en-US"/>
              <a:t>B</a:t>
            </a:r>
          </a:p>
        </p:txBody>
      </p:sp>
      <p:sp>
        <p:nvSpPr>
          <p:cNvPr id="31" name="Text Placeholder 30"/>
          <p:cNvSpPr>
            <a:spLocks noGrp="1" noChangeAspect="1"/>
          </p:cNvSpPr>
          <p:nvPr>
            <p:ph type="body" sz="quarter" idx="23" hasCustomPrompt="1"/>
          </p:nvPr>
        </p:nvSpPr>
        <p:spPr>
          <a:xfrm>
            <a:off x="13687468" y="8420136"/>
            <a:ext cx="2312093" cy="2555206"/>
          </a:xfrm>
          <a:prstGeom prst="ellipse">
            <a:avLst/>
          </a:prstGeom>
          <a:noFill/>
          <a:ln w="6350">
            <a:noFill/>
          </a:ln>
          <a:effectLst/>
        </p:spPr>
        <p:txBody>
          <a:bodyPr wrap="square" tIns="91440" bIns="118872" anchor="ctr" anchorCtr="0">
            <a:noAutofit/>
          </a:bodyPr>
          <a:lstStyle>
            <a:lvl1pPr marL="0" indent="0" algn="ctr" defTabSz="1828343" rtl="0" eaLnBrk="1" latinLnBrk="0" hangingPunct="1">
              <a:buFontTx/>
              <a:buNone/>
              <a:defRPr lang="en-US" sz="17596" b="1" kern="1200">
                <a:solidFill>
                  <a:schemeClr val="bg1">
                    <a:lumMod val="50000"/>
                  </a:schemeClr>
                </a:solidFill>
                <a:latin typeface="+mn-lt"/>
                <a:ea typeface="+mn-ea"/>
                <a:cs typeface="+mn-cs"/>
              </a:defRPr>
            </a:lvl1pPr>
          </a:lstStyle>
          <a:p>
            <a:pPr lvl="0"/>
            <a:r>
              <a:rPr lang="en-US"/>
              <a:t>A</a:t>
            </a:r>
          </a:p>
        </p:txBody>
      </p:sp>
      <p:sp>
        <p:nvSpPr>
          <p:cNvPr id="20" name="Text Placeholder 2"/>
          <p:cNvSpPr>
            <a:spLocks noGrp="1" noChangeAspect="1"/>
          </p:cNvSpPr>
          <p:nvPr>
            <p:ph type="body" sz="quarter" idx="24"/>
          </p:nvPr>
        </p:nvSpPr>
        <p:spPr>
          <a:xfrm>
            <a:off x="2354153" y="4611854"/>
            <a:ext cx="3899834" cy="2928490"/>
          </a:xfrm>
          <a:prstGeom prst="rect">
            <a:avLst/>
          </a:prstGeom>
        </p:spPr>
        <p:txBody>
          <a:bodyPr vert="horz" lIns="91440" tIns="45720" rIns="91440" bIns="45720" rtlCol="0">
            <a:normAutofit/>
          </a:bodyPr>
          <a:lstStyle>
            <a:lvl1pPr marL="0" indent="0" algn="ctr">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1" name="Text Placeholder 2"/>
          <p:cNvSpPr>
            <a:spLocks noGrp="1" noChangeAspect="1"/>
          </p:cNvSpPr>
          <p:nvPr>
            <p:ph type="body" sz="quarter" idx="30" hasCustomPrompt="1"/>
          </p:nvPr>
        </p:nvSpPr>
        <p:spPr>
          <a:xfrm>
            <a:off x="2354153" y="10607211"/>
            <a:ext cx="3899834" cy="793682"/>
          </a:xfrm>
          <a:prstGeom prst="rect">
            <a:avLst/>
          </a:prstGeom>
        </p:spPr>
        <p:txBody>
          <a:bodyPr vert="horz" lIns="91440" tIns="45720" rIns="91440" bIns="45720" rtlCol="0" anchor="ctr" anchorCtr="0">
            <a:noAutofit/>
          </a:bodyPr>
          <a:lstStyle>
            <a:lvl1pPr marL="0" indent="0" algn="ctr">
              <a:lnSpc>
                <a:spcPct val="130000"/>
              </a:lnSpc>
              <a:spcAft>
                <a:spcPts val="3599"/>
              </a:spcAft>
              <a:buFontTx/>
              <a:buNone/>
              <a:defRPr lang="en-US" sz="2400" smtClean="0">
                <a:solidFill>
                  <a:schemeClr val="bg1">
                    <a:lumMod val="50000"/>
                  </a:schemeClr>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subtitle</a:t>
            </a:r>
            <a:endParaRPr lang="en-US" dirty="0"/>
          </a:p>
        </p:txBody>
      </p:sp>
      <p:sp>
        <p:nvSpPr>
          <p:cNvPr id="22" name="Text Placeholder 2"/>
          <p:cNvSpPr>
            <a:spLocks noGrp="1" noChangeAspect="1"/>
          </p:cNvSpPr>
          <p:nvPr>
            <p:ph type="body" sz="quarter" idx="31"/>
          </p:nvPr>
        </p:nvSpPr>
        <p:spPr>
          <a:xfrm>
            <a:off x="7623875" y="4672814"/>
            <a:ext cx="3899834" cy="2928490"/>
          </a:xfrm>
          <a:prstGeom prst="rect">
            <a:avLst/>
          </a:prstGeom>
        </p:spPr>
        <p:txBody>
          <a:bodyPr vert="horz" lIns="91440" tIns="45720" rIns="91440" bIns="45720" rtlCol="0">
            <a:normAutofit/>
          </a:bodyPr>
          <a:lstStyle>
            <a:lvl1pPr marL="0" indent="0" algn="ctr">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4" name="Text Placeholder 2"/>
          <p:cNvSpPr>
            <a:spLocks noGrp="1" noChangeAspect="1"/>
          </p:cNvSpPr>
          <p:nvPr>
            <p:ph type="body" sz="quarter" idx="32" hasCustomPrompt="1"/>
          </p:nvPr>
        </p:nvSpPr>
        <p:spPr>
          <a:xfrm>
            <a:off x="7623875" y="10607211"/>
            <a:ext cx="3899834" cy="793682"/>
          </a:xfrm>
          <a:prstGeom prst="rect">
            <a:avLst/>
          </a:prstGeom>
        </p:spPr>
        <p:txBody>
          <a:bodyPr vert="horz" lIns="91440" tIns="45720" rIns="91440" bIns="45720" rtlCol="0" anchor="ctr" anchorCtr="0">
            <a:noAutofit/>
          </a:bodyPr>
          <a:lstStyle>
            <a:lvl1pPr marL="0" indent="0" algn="ctr">
              <a:lnSpc>
                <a:spcPct val="130000"/>
              </a:lnSpc>
              <a:spcAft>
                <a:spcPts val="3599"/>
              </a:spcAft>
              <a:buFontTx/>
              <a:buNone/>
              <a:defRPr lang="en-US" sz="2400" smtClean="0">
                <a:solidFill>
                  <a:schemeClr val="bg1">
                    <a:lumMod val="50000"/>
                  </a:schemeClr>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subtitle</a:t>
            </a:r>
            <a:endParaRPr lang="en-US" dirty="0"/>
          </a:p>
        </p:txBody>
      </p:sp>
      <p:sp>
        <p:nvSpPr>
          <p:cNvPr id="25" name="Text Placeholder 2"/>
          <p:cNvSpPr>
            <a:spLocks noGrp="1" noChangeAspect="1"/>
          </p:cNvSpPr>
          <p:nvPr>
            <p:ph type="body" sz="quarter" idx="33"/>
          </p:nvPr>
        </p:nvSpPr>
        <p:spPr>
          <a:xfrm>
            <a:off x="12893597" y="4704430"/>
            <a:ext cx="3899834" cy="2928490"/>
          </a:xfrm>
          <a:prstGeom prst="rect">
            <a:avLst/>
          </a:prstGeom>
        </p:spPr>
        <p:txBody>
          <a:bodyPr vert="horz" lIns="91440" tIns="45720" rIns="91440" bIns="45720" rtlCol="0">
            <a:normAutofit/>
          </a:bodyPr>
          <a:lstStyle>
            <a:lvl1pPr marL="0" indent="0" algn="ctr">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32" name="Text Placeholder 2"/>
          <p:cNvSpPr>
            <a:spLocks noGrp="1" noChangeAspect="1"/>
          </p:cNvSpPr>
          <p:nvPr>
            <p:ph type="body" sz="quarter" idx="34" hasCustomPrompt="1"/>
          </p:nvPr>
        </p:nvSpPr>
        <p:spPr>
          <a:xfrm>
            <a:off x="12893597" y="10607211"/>
            <a:ext cx="3899834" cy="793682"/>
          </a:xfrm>
          <a:prstGeom prst="rect">
            <a:avLst/>
          </a:prstGeom>
        </p:spPr>
        <p:txBody>
          <a:bodyPr vert="horz" lIns="91440" tIns="45720" rIns="91440" bIns="45720" rtlCol="0" anchor="ctr" anchorCtr="0">
            <a:noAutofit/>
          </a:bodyPr>
          <a:lstStyle>
            <a:lvl1pPr marL="0" indent="0" algn="ctr">
              <a:lnSpc>
                <a:spcPct val="130000"/>
              </a:lnSpc>
              <a:spcAft>
                <a:spcPts val="3599"/>
              </a:spcAft>
              <a:buFontTx/>
              <a:buNone/>
              <a:defRPr lang="en-US" sz="2400" smtClean="0">
                <a:solidFill>
                  <a:schemeClr val="bg1">
                    <a:lumMod val="50000"/>
                  </a:schemeClr>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subtitle</a:t>
            </a:r>
            <a:endParaRPr lang="en-US" dirty="0"/>
          </a:p>
        </p:txBody>
      </p:sp>
      <p:sp>
        <p:nvSpPr>
          <p:cNvPr id="33" name="Text Placeholder 2"/>
          <p:cNvSpPr>
            <a:spLocks noGrp="1" noChangeAspect="1"/>
          </p:cNvSpPr>
          <p:nvPr>
            <p:ph type="body" sz="quarter" idx="35"/>
          </p:nvPr>
        </p:nvSpPr>
        <p:spPr>
          <a:xfrm>
            <a:off x="18163320" y="4631779"/>
            <a:ext cx="3899834" cy="2782297"/>
          </a:xfrm>
          <a:prstGeom prst="rect">
            <a:avLst/>
          </a:prstGeom>
        </p:spPr>
        <p:txBody>
          <a:bodyPr vert="horz" lIns="91440" tIns="45720" rIns="91440" bIns="45720" rtlCol="0">
            <a:normAutofit/>
          </a:bodyPr>
          <a:lstStyle>
            <a:lvl1pPr marL="0" indent="0" algn="ctr">
              <a:lnSpc>
                <a:spcPct val="140000"/>
              </a:lnSpc>
              <a:spcAft>
                <a:spcPts val="3599"/>
              </a:spcAft>
              <a:buFontTx/>
              <a:buNone/>
              <a:defRPr lang="en-US" sz="2200" smtClean="0">
                <a:solidFill>
                  <a:schemeClr val="bg1"/>
                </a:solidFill>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34" name="Text Placeholder 2"/>
          <p:cNvSpPr>
            <a:spLocks noGrp="1" noChangeAspect="1"/>
          </p:cNvSpPr>
          <p:nvPr>
            <p:ph type="body" sz="quarter" idx="36" hasCustomPrompt="1"/>
          </p:nvPr>
        </p:nvSpPr>
        <p:spPr>
          <a:xfrm>
            <a:off x="18163320" y="10607211"/>
            <a:ext cx="3899834" cy="793682"/>
          </a:xfrm>
          <a:prstGeom prst="rect">
            <a:avLst/>
          </a:prstGeom>
        </p:spPr>
        <p:txBody>
          <a:bodyPr vert="horz" lIns="91440" tIns="45720" rIns="91440" bIns="45720" rtlCol="0" anchor="ctr" anchorCtr="0">
            <a:noAutofit/>
          </a:bodyPr>
          <a:lstStyle>
            <a:lvl1pPr marL="0" indent="0" algn="ctr">
              <a:lnSpc>
                <a:spcPct val="130000"/>
              </a:lnSpc>
              <a:spcAft>
                <a:spcPts val="3599"/>
              </a:spcAft>
              <a:buFontTx/>
              <a:buNone/>
              <a:defRPr lang="en-US" sz="2400" smtClean="0">
                <a:solidFill>
                  <a:schemeClr val="bg1">
                    <a:lumMod val="50000"/>
                  </a:schemeClr>
                </a:solidFill>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6107" algn="l"/>
              </a:tabLst>
            </a:pPr>
            <a:r>
              <a:rPr lang="en-US"/>
              <a:t>Edit subtitle</a:t>
            </a:r>
            <a:endParaRPr lang="en-US" dirty="0"/>
          </a:p>
        </p:txBody>
      </p:sp>
      <p:sp>
        <p:nvSpPr>
          <p:cNvPr id="49" name="Title 1"/>
          <p:cNvSpPr>
            <a:spLocks noGrp="1"/>
          </p:cNvSpPr>
          <p:nvPr>
            <p:ph type="title" hasCustomPrompt="1"/>
          </p:nvPr>
        </p:nvSpPr>
        <p:spPr>
          <a:xfrm>
            <a:off x="1473020"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0" name="Text Placeholder 7"/>
          <p:cNvSpPr>
            <a:spLocks noGrp="1"/>
          </p:cNvSpPr>
          <p:nvPr>
            <p:ph type="body" sz="quarter" idx="14"/>
          </p:nvPr>
        </p:nvSpPr>
        <p:spPr>
          <a:xfrm>
            <a:off x="1473020" y="2515610"/>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35860833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ener slide">
    <p:bg>
      <p:bgPr>
        <a:solidFill>
          <a:srgbClr val="2C2926"/>
        </a:solidFill>
        <a:effectLst/>
      </p:bgPr>
    </p:bg>
    <p:spTree>
      <p:nvGrpSpPr>
        <p:cNvPr id="1" name=""/>
        <p:cNvGrpSpPr/>
        <p:nvPr/>
      </p:nvGrpSpPr>
      <p:grpSpPr>
        <a:xfrm>
          <a:off x="0" y="0"/>
          <a:ext cx="0" cy="0"/>
          <a:chOff x="0" y="0"/>
          <a:chExt cx="0" cy="0"/>
        </a:xfrm>
      </p:grpSpPr>
      <p:pic>
        <p:nvPicPr>
          <p:cNvPr id="7" name="Picture 6" descr="A picture containing many, building, colorful, grass&#10;&#10;Description automatically generated">
            <a:extLst>
              <a:ext uri="{FF2B5EF4-FFF2-40B4-BE49-F238E27FC236}">
                <a16:creationId xmlns:a16="http://schemas.microsoft.com/office/drawing/2014/main" id="{9CB1267E-E609-AB41-A8BA-07B1CAA78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8" name="Picture 7" descr="A picture containing many, building, colorful, mounted&#10;&#10;Description automatically generated">
            <a:extLst>
              <a:ext uri="{FF2B5EF4-FFF2-40B4-BE49-F238E27FC236}">
                <a16:creationId xmlns:a16="http://schemas.microsoft.com/office/drawing/2014/main" id="{932F3507-A5CF-3F46-AB6E-1E940C219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10" name="Picture 9" descr="A picture containing building, many, colorful, mounted&#10;&#10;Description automatically generated">
            <a:extLst>
              <a:ext uri="{FF2B5EF4-FFF2-40B4-BE49-F238E27FC236}">
                <a16:creationId xmlns:a16="http://schemas.microsoft.com/office/drawing/2014/main" id="{38DBC69B-CF34-3A43-940E-35AEC1AEAF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11" name="Picture 10">
            <a:extLst>
              <a:ext uri="{FF2B5EF4-FFF2-40B4-BE49-F238E27FC236}">
                <a16:creationId xmlns:a16="http://schemas.microsoft.com/office/drawing/2014/main" id="{DBC6A5E8-CA72-9440-9BBC-A8C3B0F62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spTree>
    <p:extLst>
      <p:ext uri="{BB962C8B-B14F-4D97-AF65-F5344CB8AC3E}">
        <p14:creationId xmlns:p14="http://schemas.microsoft.com/office/powerpoint/2010/main" val="35092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withEffect">
                                  <p:stCondLst>
                                    <p:cond delay="0"/>
                                  </p:stCondLst>
                                  <p:endCondLst>
                                    <p:cond evt="onNext" delay="0">
                                      <p:tgtEl>
                                        <p:sldTgt/>
                                      </p:tgtEl>
                                    </p:cond>
                                  </p:endCondLst>
                                  <p:childTnLst>
                                    <p:anim calcmode="discrete" valueType="str">
                                      <p:cBhvr>
                                        <p:cTn id="6" dur="20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2000" fill="hold"/>
                                        <p:tgtEl>
                                          <p:spTgt spid="10"/>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tle slide">
    <p:bg>
      <p:bgPr>
        <a:solidFill>
          <a:srgbClr val="2C2926"/>
        </a:solidFill>
        <a:effectLst/>
      </p:bgPr>
    </p:bg>
    <p:spTree>
      <p:nvGrpSpPr>
        <p:cNvPr id="1" name=""/>
        <p:cNvGrpSpPr/>
        <p:nvPr/>
      </p:nvGrpSpPr>
      <p:grpSpPr>
        <a:xfrm>
          <a:off x="0" y="0"/>
          <a:ext cx="0" cy="0"/>
          <a:chOff x="0" y="0"/>
          <a:chExt cx="0" cy="0"/>
        </a:xfrm>
      </p:grpSpPr>
      <p:pic>
        <p:nvPicPr>
          <p:cNvPr id="7" name="Picture 6" descr="A picture containing many, building, colorful, grass&#10;&#10;Description automatically generated">
            <a:extLst>
              <a:ext uri="{FF2B5EF4-FFF2-40B4-BE49-F238E27FC236}">
                <a16:creationId xmlns:a16="http://schemas.microsoft.com/office/drawing/2014/main" id="{9CB1267E-E609-AB41-A8BA-07B1CAA78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825"/>
          <a:stretch/>
        </p:blipFill>
        <p:spPr>
          <a:xfrm>
            <a:off x="0" y="0"/>
            <a:ext cx="13697941" cy="13716000"/>
          </a:xfrm>
          <a:prstGeom prst="rect">
            <a:avLst/>
          </a:prstGeom>
        </p:spPr>
      </p:pic>
      <p:pic>
        <p:nvPicPr>
          <p:cNvPr id="8" name="Picture 7" descr="A picture containing many, building, colorful, mounted&#10;&#10;Description automatically generated">
            <a:extLst>
              <a:ext uri="{FF2B5EF4-FFF2-40B4-BE49-F238E27FC236}">
                <a16:creationId xmlns:a16="http://schemas.microsoft.com/office/drawing/2014/main" id="{932F3507-A5CF-3F46-AB6E-1E940C219E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3825" r="-1"/>
          <a:stretch/>
        </p:blipFill>
        <p:spPr>
          <a:xfrm>
            <a:off x="0" y="0"/>
            <a:ext cx="13697939" cy="13716000"/>
          </a:xfrm>
          <a:prstGeom prst="rect">
            <a:avLst/>
          </a:prstGeom>
        </p:spPr>
      </p:pic>
      <p:pic>
        <p:nvPicPr>
          <p:cNvPr id="10" name="Picture 9" descr="A picture containing building, many, colorful, mounted&#10;&#10;Description automatically generated">
            <a:extLst>
              <a:ext uri="{FF2B5EF4-FFF2-40B4-BE49-F238E27FC236}">
                <a16:creationId xmlns:a16="http://schemas.microsoft.com/office/drawing/2014/main" id="{38DBC69B-CF34-3A43-940E-35AEC1AEAF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3825" r="-1"/>
          <a:stretch/>
        </p:blipFill>
        <p:spPr>
          <a:xfrm>
            <a:off x="0" y="0"/>
            <a:ext cx="13697940" cy="13716000"/>
          </a:xfrm>
          <a:prstGeom prst="rect">
            <a:avLst/>
          </a:prstGeom>
        </p:spPr>
      </p:pic>
      <p:pic>
        <p:nvPicPr>
          <p:cNvPr id="11" name="Picture 10">
            <a:extLst>
              <a:ext uri="{FF2B5EF4-FFF2-40B4-BE49-F238E27FC236}">
                <a16:creationId xmlns:a16="http://schemas.microsoft.com/office/drawing/2014/main" id="{DBC6A5E8-CA72-9440-9BBC-A8C3B0F62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825" r="-1"/>
          <a:stretch/>
        </p:blipFill>
        <p:spPr>
          <a:xfrm>
            <a:off x="0" y="0"/>
            <a:ext cx="13697940" cy="13716000"/>
          </a:xfrm>
          <a:prstGeom prst="rect">
            <a:avLst/>
          </a:prstGeom>
        </p:spPr>
      </p:pic>
      <p:sp>
        <p:nvSpPr>
          <p:cNvPr id="9" name="Rectangle 8">
            <a:extLst>
              <a:ext uri="{FF2B5EF4-FFF2-40B4-BE49-F238E27FC236}">
                <a16:creationId xmlns:a16="http://schemas.microsoft.com/office/drawing/2014/main" id="{2EA2DB86-31AF-8647-ABDD-2D5CE4BD3503}"/>
              </a:ext>
            </a:extLst>
          </p:cNvPr>
          <p:cNvSpPr/>
          <p:nvPr userDrawn="1"/>
        </p:nvSpPr>
        <p:spPr>
          <a:xfrm>
            <a:off x="13411201" y="25590"/>
            <a:ext cx="10966449" cy="13690409"/>
          </a:xfrm>
          <a:prstGeom prst="rect">
            <a:avLst/>
          </a:prstGeom>
          <a:solidFill>
            <a:srgbClr val="2C2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614F5D0-E30A-7D4C-BA36-D31E5A57B256}"/>
              </a:ext>
            </a:extLst>
          </p:cNvPr>
          <p:cNvSpPr>
            <a:spLocks noGrp="1"/>
          </p:cNvSpPr>
          <p:nvPr>
            <p:ph type="ctrTitle" hasCustomPrompt="1"/>
          </p:nvPr>
        </p:nvSpPr>
        <p:spPr>
          <a:xfrm>
            <a:off x="14119859" y="3337321"/>
            <a:ext cx="9182731" cy="3461446"/>
          </a:xfrm>
          <a:prstGeom prst="rect">
            <a:avLst/>
          </a:prstGeom>
        </p:spPr>
        <p:txBody>
          <a:bodyPr vert="horz" lIns="182832" tIns="91416" rIns="182832" bIns="91416" rtlCol="0" anchor="b">
            <a:noAutofit/>
          </a:bodyPr>
          <a:lstStyle>
            <a:lvl1pPr algn="l">
              <a:lnSpc>
                <a:spcPct val="110000"/>
              </a:lnSpc>
              <a:defRPr lang="en-US" sz="8000">
                <a:solidFill>
                  <a:srgbClr val="999999"/>
                </a:solidFill>
                <a:latin typeface="+mj-lt"/>
                <a:ea typeface="Lato" panose="020F0502020204030203" pitchFamily="34" charset="0"/>
                <a:cs typeface="Lato" panose="020F0502020204030203" pitchFamily="34" charset="0"/>
              </a:defRPr>
            </a:lvl1pPr>
          </a:lstStyle>
          <a:p>
            <a:pPr lvl="0" algn="r">
              <a:lnSpc>
                <a:spcPct val="110000"/>
              </a:lnSpc>
            </a:pPr>
            <a:r>
              <a:rPr lang="en-US" dirty="0"/>
              <a:t>CLICK TO EDIT MASTER TITLE STYLE</a:t>
            </a:r>
          </a:p>
        </p:txBody>
      </p:sp>
      <p:sp>
        <p:nvSpPr>
          <p:cNvPr id="13" name="Text Placeholder 13">
            <a:extLst>
              <a:ext uri="{FF2B5EF4-FFF2-40B4-BE49-F238E27FC236}">
                <a16:creationId xmlns:a16="http://schemas.microsoft.com/office/drawing/2014/main" id="{C6093694-8E4A-9B4B-A579-A2034556F370}"/>
              </a:ext>
            </a:extLst>
          </p:cNvPr>
          <p:cNvSpPr>
            <a:spLocks noGrp="1"/>
          </p:cNvSpPr>
          <p:nvPr>
            <p:ph type="body" sz="quarter" idx="14"/>
          </p:nvPr>
        </p:nvSpPr>
        <p:spPr>
          <a:xfrm>
            <a:off x="14094459" y="6715640"/>
            <a:ext cx="9182731" cy="1101535"/>
          </a:xfrm>
          <a:prstGeom prst="rect">
            <a:avLst/>
          </a:prstGeom>
          <a:noFill/>
        </p:spPr>
        <p:txBody>
          <a:bodyPr vert="horz" wrap="square" lIns="182832" tIns="91416" rIns="182832" bIns="91416" rtlCol="0" anchor="t" anchorCtr="0">
            <a:spAutoFit/>
          </a:bodyPr>
          <a:lstStyle>
            <a:lvl1pPr algn="l">
              <a:defRPr lang="en-US" sz="4800" b="1" i="0" dirty="0" smtClean="0">
                <a:solidFill>
                  <a:schemeClr val="bg1"/>
                </a:solidFill>
              </a:defRPr>
            </a:lvl1pPr>
          </a:lstStyle>
          <a:p>
            <a:pPr lvl="0" algn="r"/>
            <a:r>
              <a:rPr lang="en-US" dirty="0"/>
              <a:t>Click to edit Master text styles</a:t>
            </a:r>
          </a:p>
        </p:txBody>
      </p:sp>
      <p:sp>
        <p:nvSpPr>
          <p:cNvPr id="15" name="Text Placeholder 13">
            <a:extLst>
              <a:ext uri="{FF2B5EF4-FFF2-40B4-BE49-F238E27FC236}">
                <a16:creationId xmlns:a16="http://schemas.microsoft.com/office/drawing/2014/main" id="{D1EBDED7-23EF-E341-8B5C-80F2A0A2340D}"/>
              </a:ext>
            </a:extLst>
          </p:cNvPr>
          <p:cNvSpPr>
            <a:spLocks noGrp="1"/>
          </p:cNvSpPr>
          <p:nvPr>
            <p:ph type="body" sz="quarter" idx="16"/>
          </p:nvPr>
        </p:nvSpPr>
        <p:spPr>
          <a:xfrm>
            <a:off x="14094459" y="8619151"/>
            <a:ext cx="9182731" cy="627816"/>
          </a:xfrm>
          <a:prstGeom prst="rect">
            <a:avLst/>
          </a:prstGeom>
          <a:noFill/>
        </p:spPr>
        <p:txBody>
          <a:bodyPr vert="horz" wrap="square" lIns="182832" tIns="91416" rIns="182832" bIns="91416" rtlCol="0" anchor="t" anchorCtr="0">
            <a:spAutoFit/>
          </a:bodyPr>
          <a:lstStyle>
            <a:lvl1pPr algn="l">
              <a:defRPr lang="en-US" sz="3200" b="0" i="0" dirty="0" smtClean="0">
                <a:solidFill>
                  <a:schemeClr val="bg1"/>
                </a:solidFill>
              </a:defRPr>
            </a:lvl1pPr>
          </a:lstStyle>
          <a:p>
            <a:pPr marL="228600" lvl="0" indent="-228600" algn="r" defTabSz="914400">
              <a:lnSpc>
                <a:spcPct val="90000"/>
              </a:lnSpc>
              <a:spcAft>
                <a:spcPts val="2400"/>
              </a:spcAft>
            </a:pPr>
            <a:r>
              <a:rPr lang="en-US" dirty="0"/>
              <a:t>Click to edit Master text styles</a:t>
            </a:r>
          </a:p>
        </p:txBody>
      </p:sp>
      <p:sp>
        <p:nvSpPr>
          <p:cNvPr id="3" name="TextBox 2">
            <a:extLst>
              <a:ext uri="{FF2B5EF4-FFF2-40B4-BE49-F238E27FC236}">
                <a16:creationId xmlns:a16="http://schemas.microsoft.com/office/drawing/2014/main" id="{3BE4F625-6FAA-F640-A5EC-DFDA84958DB8}"/>
              </a:ext>
            </a:extLst>
          </p:cNvPr>
          <p:cNvSpPr txBox="1"/>
          <p:nvPr userDrawn="1"/>
        </p:nvSpPr>
        <p:spPr>
          <a:xfrm>
            <a:off x="11196735" y="-1589453"/>
            <a:ext cx="184731" cy="64620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224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withEffect">
                                  <p:stCondLst>
                                    <p:cond delay="0"/>
                                  </p:stCondLst>
                                  <p:endCondLst>
                                    <p:cond evt="onNext" delay="0">
                                      <p:tgtEl>
                                        <p:sldTgt/>
                                      </p:tgtEl>
                                    </p:cond>
                                  </p:endCondLst>
                                  <p:childTnLst>
                                    <p:anim calcmode="discrete" valueType="str">
                                      <p:cBhvr>
                                        <p:cTn id="6" dur="20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2000" fill="hold"/>
                                        <p:tgtEl>
                                          <p:spTgt spid="10"/>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2926"/>
        </a:solidFill>
        <a:effectLst/>
      </p:bgPr>
    </p:bg>
    <p:spTree>
      <p:nvGrpSpPr>
        <p:cNvPr id="1" name=""/>
        <p:cNvGrpSpPr/>
        <p:nvPr/>
      </p:nvGrpSpPr>
      <p:grpSpPr>
        <a:xfrm>
          <a:off x="0" y="0"/>
          <a:ext cx="0" cy="0"/>
          <a:chOff x="0" y="0"/>
          <a:chExt cx="0" cy="0"/>
        </a:xfrm>
      </p:grpSpPr>
      <p:pic>
        <p:nvPicPr>
          <p:cNvPr id="7" name="Picture 6" descr="A picture containing many, building, colorful, grass&#10;&#10;Description automatically generated">
            <a:extLst>
              <a:ext uri="{FF2B5EF4-FFF2-40B4-BE49-F238E27FC236}">
                <a16:creationId xmlns:a16="http://schemas.microsoft.com/office/drawing/2014/main" id="{9CB1267E-E609-AB41-A8BA-07B1CAA78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8" name="Picture 7" descr="A picture containing many, building, colorful, mounted&#10;&#10;Description automatically generated">
            <a:extLst>
              <a:ext uri="{FF2B5EF4-FFF2-40B4-BE49-F238E27FC236}">
                <a16:creationId xmlns:a16="http://schemas.microsoft.com/office/drawing/2014/main" id="{932F3507-A5CF-3F46-AB6E-1E940C219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10" name="Picture 9" descr="A picture containing building, many, colorful, mounted&#10;&#10;Description automatically generated">
            <a:extLst>
              <a:ext uri="{FF2B5EF4-FFF2-40B4-BE49-F238E27FC236}">
                <a16:creationId xmlns:a16="http://schemas.microsoft.com/office/drawing/2014/main" id="{38DBC69B-CF34-3A43-940E-35AEC1AEAF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11" name="Picture 10">
            <a:extLst>
              <a:ext uri="{FF2B5EF4-FFF2-40B4-BE49-F238E27FC236}">
                <a16:creationId xmlns:a16="http://schemas.microsoft.com/office/drawing/2014/main" id="{DBC6A5E8-CA72-9440-9BBC-A8C3B0F62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sp>
        <p:nvSpPr>
          <p:cNvPr id="9" name="Rectangle 8">
            <a:extLst>
              <a:ext uri="{FF2B5EF4-FFF2-40B4-BE49-F238E27FC236}">
                <a16:creationId xmlns:a16="http://schemas.microsoft.com/office/drawing/2014/main" id="{E54CB091-632B-AF4C-9559-7AAA1075720B}"/>
              </a:ext>
            </a:extLst>
          </p:cNvPr>
          <p:cNvSpPr/>
          <p:nvPr userDrawn="1"/>
        </p:nvSpPr>
        <p:spPr>
          <a:xfrm>
            <a:off x="-3265" y="0"/>
            <a:ext cx="24387265" cy="6858000"/>
          </a:xfrm>
          <a:prstGeom prst="rect">
            <a:avLst/>
          </a:prstGeom>
          <a:solidFill>
            <a:srgbClr val="2C2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D020290-2B53-3B4B-B1E8-3BD8352D7EE9}"/>
              </a:ext>
            </a:extLst>
          </p:cNvPr>
          <p:cNvSpPr>
            <a:spLocks noGrp="1"/>
          </p:cNvSpPr>
          <p:nvPr>
            <p:ph type="ctrTitle"/>
          </p:nvPr>
        </p:nvSpPr>
        <p:spPr>
          <a:xfrm>
            <a:off x="1052166" y="672791"/>
            <a:ext cx="9182731" cy="3461446"/>
          </a:xfrm>
          <a:prstGeom prst="rect">
            <a:avLst/>
          </a:prstGeom>
        </p:spPr>
        <p:txBody>
          <a:bodyPr vert="horz" lIns="182832" tIns="91416" rIns="182832" bIns="91416" rtlCol="0" anchor="b">
            <a:noAutofit/>
          </a:bodyPr>
          <a:lstStyle>
            <a:lvl1pPr algn="l">
              <a:lnSpc>
                <a:spcPct val="110000"/>
              </a:lnSpc>
              <a:defRPr lang="en-US">
                <a:solidFill>
                  <a:srgbClr val="999999"/>
                </a:solidFill>
                <a:latin typeface="+mj-lt"/>
                <a:ea typeface="Lato" panose="020F0502020204030203" pitchFamily="34" charset="0"/>
                <a:cs typeface="Lato" panose="020F0502020204030203" pitchFamily="34" charset="0"/>
              </a:defRPr>
            </a:lvl1pPr>
          </a:lstStyle>
          <a:p>
            <a:pPr lvl="0" algn="r">
              <a:lnSpc>
                <a:spcPct val="110000"/>
              </a:lnSpc>
            </a:pPr>
            <a:r>
              <a:rPr lang="en-US" dirty="0"/>
              <a:t>Click to edit Master title style</a:t>
            </a:r>
          </a:p>
        </p:txBody>
      </p:sp>
      <p:sp>
        <p:nvSpPr>
          <p:cNvPr id="13" name="Text Placeholder 13">
            <a:extLst>
              <a:ext uri="{FF2B5EF4-FFF2-40B4-BE49-F238E27FC236}">
                <a16:creationId xmlns:a16="http://schemas.microsoft.com/office/drawing/2014/main" id="{57ECFF07-57DC-0A43-8530-9FB749891BA7}"/>
              </a:ext>
            </a:extLst>
          </p:cNvPr>
          <p:cNvSpPr>
            <a:spLocks noGrp="1"/>
          </p:cNvSpPr>
          <p:nvPr>
            <p:ph type="body" sz="quarter" idx="14"/>
          </p:nvPr>
        </p:nvSpPr>
        <p:spPr>
          <a:xfrm>
            <a:off x="1026766" y="4573691"/>
            <a:ext cx="9182731" cy="872306"/>
          </a:xfrm>
          <a:prstGeom prst="rect">
            <a:avLst/>
          </a:prstGeom>
          <a:noFill/>
        </p:spPr>
        <p:txBody>
          <a:bodyPr vert="horz" wrap="square" lIns="182832" tIns="91416" rIns="182832" bIns="91416" rtlCol="0" anchor="ctr" anchorCtr="0">
            <a:spAutoFit/>
          </a:bodyPr>
          <a:lstStyle>
            <a:lvl1pPr algn="l">
              <a:defRPr lang="en-US" sz="3600" i="0" dirty="0" smtClean="0">
                <a:solidFill>
                  <a:schemeClr val="bg1"/>
                </a:solidFill>
              </a:defRPr>
            </a:lvl1pPr>
          </a:lstStyle>
          <a:p>
            <a:pPr lvl="0" algn="r"/>
            <a:r>
              <a:rPr lang="en-US" dirty="0"/>
              <a:t>Click to edit Master text styles</a:t>
            </a:r>
          </a:p>
        </p:txBody>
      </p:sp>
      <p:sp>
        <p:nvSpPr>
          <p:cNvPr id="15" name="Text Placeholder 13">
            <a:extLst>
              <a:ext uri="{FF2B5EF4-FFF2-40B4-BE49-F238E27FC236}">
                <a16:creationId xmlns:a16="http://schemas.microsoft.com/office/drawing/2014/main" id="{E250F3DF-2838-2044-AC79-C84628E44225}"/>
              </a:ext>
            </a:extLst>
          </p:cNvPr>
          <p:cNvSpPr>
            <a:spLocks noGrp="1"/>
          </p:cNvSpPr>
          <p:nvPr>
            <p:ph type="body" sz="quarter" idx="16"/>
          </p:nvPr>
        </p:nvSpPr>
        <p:spPr>
          <a:xfrm>
            <a:off x="1026766" y="5447659"/>
            <a:ext cx="9182731" cy="572416"/>
          </a:xfrm>
          <a:prstGeom prst="rect">
            <a:avLst/>
          </a:prstGeom>
          <a:noFill/>
        </p:spPr>
        <p:txBody>
          <a:bodyPr vert="horz" wrap="square" lIns="182832" tIns="91416" rIns="182832" bIns="91416" rtlCol="0" anchor="ctr" anchorCtr="0">
            <a:spAutoFit/>
          </a:bodyPr>
          <a:lstStyle>
            <a:lvl1pPr algn="l">
              <a:defRPr lang="en-US" sz="2800" b="0" i="0" dirty="0" smtClean="0">
                <a:solidFill>
                  <a:schemeClr val="bg1"/>
                </a:solidFill>
              </a:defRPr>
            </a:lvl1pPr>
          </a:lstStyle>
          <a:p>
            <a:pPr marL="228600" lvl="0" indent="-228600" algn="r" defTabSz="914400">
              <a:lnSpc>
                <a:spcPct val="90000"/>
              </a:lnSpc>
              <a:spcAft>
                <a:spcPts val="2400"/>
              </a:spcAft>
            </a:pPr>
            <a:r>
              <a:rPr lang="en-US" dirty="0"/>
              <a:t>Click to edit Master text styles</a:t>
            </a:r>
          </a:p>
        </p:txBody>
      </p:sp>
    </p:spTree>
    <p:extLst>
      <p:ext uri="{BB962C8B-B14F-4D97-AF65-F5344CB8AC3E}">
        <p14:creationId xmlns:p14="http://schemas.microsoft.com/office/powerpoint/2010/main" val="31361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withEffect">
                                  <p:stCondLst>
                                    <p:cond delay="0"/>
                                  </p:stCondLst>
                                  <p:endCondLst>
                                    <p:cond evt="onNext" delay="0">
                                      <p:tgtEl>
                                        <p:sldTgt/>
                                      </p:tgtEl>
                                    </p:cond>
                                  </p:endCondLst>
                                  <p:childTnLst>
                                    <p:anim calcmode="discrete" valueType="str">
                                      <p:cBhvr>
                                        <p:cTn id="6" dur="20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2000" fill="hold"/>
                                        <p:tgtEl>
                                          <p:spTgt spid="10"/>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design 2">
    <p:bg>
      <p:bgPr>
        <a:solidFill>
          <a:schemeClr val="bg1"/>
        </a:solidFill>
        <a:effectLst/>
      </p:bgPr>
    </p:bg>
    <p:spTree>
      <p:nvGrpSpPr>
        <p:cNvPr id="1" name=""/>
        <p:cNvGrpSpPr/>
        <p:nvPr/>
      </p:nvGrpSpPr>
      <p:grpSpPr>
        <a:xfrm>
          <a:off x="0" y="0"/>
          <a:ext cx="0" cy="0"/>
          <a:chOff x="0" y="0"/>
          <a:chExt cx="0" cy="0"/>
        </a:xfrm>
      </p:grpSpPr>
      <p:sp>
        <p:nvSpPr>
          <p:cNvPr id="22" name="Picture Placeholder 7"/>
          <p:cNvSpPr>
            <a:spLocks noGrp="1"/>
          </p:cNvSpPr>
          <p:nvPr>
            <p:ph type="pic" sz="quarter" idx="15"/>
          </p:nvPr>
        </p:nvSpPr>
        <p:spPr>
          <a:xfrm>
            <a:off x="0" y="0"/>
            <a:ext cx="24377650" cy="13716000"/>
          </a:xfrm>
          <a:prstGeom prst="rect">
            <a:avLst/>
          </a:prstGeom>
          <a:solidFill>
            <a:schemeClr val="bg1">
              <a:lumMod val="95000"/>
            </a:schemeClr>
          </a:solidFill>
          <a:ln w="171450">
            <a:noFill/>
          </a:ln>
        </p:spPr>
        <p:txBody>
          <a:bodyPr/>
          <a:lstStyle/>
          <a:p>
            <a:r>
              <a:rPr lang="en-US"/>
              <a:t>Drag picture to placeholder or click icon to add</a:t>
            </a:r>
          </a:p>
        </p:txBody>
      </p:sp>
      <p:sp>
        <p:nvSpPr>
          <p:cNvPr id="2" name="Title 1"/>
          <p:cNvSpPr>
            <a:spLocks noGrp="1"/>
          </p:cNvSpPr>
          <p:nvPr>
            <p:ph type="ctrTitle"/>
          </p:nvPr>
        </p:nvSpPr>
        <p:spPr>
          <a:xfrm>
            <a:off x="5921799" y="5350932"/>
            <a:ext cx="12534052" cy="3036187"/>
          </a:xfrm>
          <a:prstGeom prst="rect">
            <a:avLst/>
          </a:prstGeom>
        </p:spPr>
        <p:txBody>
          <a:bodyPr vert="horz" lIns="182832" tIns="91416" rIns="182832" bIns="91416" rtlCol="0" anchor="b">
            <a:noAutofit/>
          </a:bodyPr>
          <a:lstStyle>
            <a:lvl1pPr algn="ctr">
              <a:lnSpc>
                <a:spcPct val="110000"/>
              </a:lnSpc>
              <a:defRPr lang="en-US">
                <a:solidFill>
                  <a:schemeClr val="bg1"/>
                </a:solidFill>
                <a:latin typeface="+mj-lt"/>
                <a:ea typeface="Lato" panose="020F0502020204030203" pitchFamily="34" charset="0"/>
                <a:cs typeface="Lato" panose="020F0502020204030203" pitchFamily="34" charset="0"/>
              </a:defRPr>
            </a:lvl1pPr>
          </a:lstStyle>
          <a:p>
            <a:pPr lvl="0" algn="r">
              <a:lnSpc>
                <a:spcPct val="110000"/>
              </a:lnSpc>
            </a:pPr>
            <a:r>
              <a:rPr lang="en-US"/>
              <a:t>Click to edit Master title style</a:t>
            </a:r>
          </a:p>
        </p:txBody>
      </p:sp>
      <p:sp>
        <p:nvSpPr>
          <p:cNvPr id="14" name="Text Placeholder 13"/>
          <p:cNvSpPr>
            <a:spLocks noGrp="1"/>
          </p:cNvSpPr>
          <p:nvPr>
            <p:ph type="body" sz="quarter" idx="14"/>
          </p:nvPr>
        </p:nvSpPr>
        <p:spPr>
          <a:xfrm>
            <a:off x="5921799" y="9283795"/>
            <a:ext cx="12534052" cy="960214"/>
          </a:xfrm>
          <a:prstGeom prst="rect">
            <a:avLst/>
          </a:prstGeom>
          <a:noFill/>
        </p:spPr>
        <p:txBody>
          <a:bodyPr vert="horz" wrap="square" lIns="182832" tIns="91416" rIns="182832" bIns="91416" rtlCol="0" anchor="ctr" anchorCtr="0">
            <a:spAutoFit/>
          </a:bodyPr>
          <a:lstStyle>
            <a:lvl1pPr algn="ctr">
              <a:defRPr lang="en-US" sz="3600" i="0" dirty="0" smtClean="0">
                <a:solidFill>
                  <a:schemeClr val="bg1"/>
                </a:solidFill>
              </a:defRPr>
            </a:lvl1pPr>
          </a:lstStyle>
          <a:p>
            <a:pPr lvl="0" algn="r"/>
            <a:r>
              <a:rPr lang="en-US"/>
              <a:t>Click to edit Master text styles</a:t>
            </a:r>
          </a:p>
        </p:txBody>
      </p:sp>
      <p:sp>
        <p:nvSpPr>
          <p:cNvPr id="34" name="Text Placeholder 13"/>
          <p:cNvSpPr>
            <a:spLocks noGrp="1"/>
          </p:cNvSpPr>
          <p:nvPr>
            <p:ph type="body" sz="quarter" idx="16"/>
          </p:nvPr>
        </p:nvSpPr>
        <p:spPr>
          <a:xfrm>
            <a:off x="5921799" y="10201717"/>
            <a:ext cx="12534052" cy="572416"/>
          </a:xfrm>
          <a:prstGeom prst="rect">
            <a:avLst/>
          </a:prstGeom>
          <a:noFill/>
        </p:spPr>
        <p:txBody>
          <a:bodyPr vert="horz" wrap="square" lIns="182832" tIns="91416" rIns="182832" bIns="91416" rtlCol="0" anchor="ctr" anchorCtr="0">
            <a:spAutoFit/>
          </a:bodyPr>
          <a:lstStyle>
            <a:lvl1pPr algn="ctr">
              <a:defRPr lang="en-US" sz="2800" b="0" i="0" dirty="0" smtClean="0">
                <a:solidFill>
                  <a:schemeClr val="bg1"/>
                </a:solidFill>
              </a:defRPr>
            </a:lvl1pPr>
          </a:lstStyle>
          <a:p>
            <a:pPr marL="228600" lvl="0" indent="-228600" algn="r" defTabSz="914400">
              <a:lnSpc>
                <a:spcPct val="90000"/>
              </a:lnSpc>
              <a:spcAft>
                <a:spcPts val="2400"/>
              </a:spcAft>
            </a:pPr>
            <a:r>
              <a:rPr lang="en-US"/>
              <a:t>Click to edit Master text styles</a:t>
            </a:r>
          </a:p>
        </p:txBody>
      </p:sp>
    </p:spTree>
    <p:extLst>
      <p:ext uri="{BB962C8B-B14F-4D97-AF65-F5344CB8AC3E}">
        <p14:creationId xmlns:p14="http://schemas.microsoft.com/office/powerpoint/2010/main" val="2480221723"/>
      </p:ext>
    </p:extLst>
  </p:cSld>
  <p:clrMapOvr>
    <a:masterClrMapping/>
  </p:clrMapOvr>
  <p:extLst>
    <p:ext uri="{DCECCB84-F9BA-43D5-87BE-67443E8EF086}">
      <p15:sldGuideLst xmlns:p15="http://schemas.microsoft.com/office/powerpoint/2012/main">
        <p15:guide id="1" orient="horz" pos="4320">
          <p15:clr>
            <a:srgbClr val="FBAE40"/>
          </p15:clr>
        </p15:guide>
        <p15:guide id="2" pos="758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rvices - Layout 5">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15591901" y="4179248"/>
            <a:ext cx="6141732" cy="3847152"/>
          </a:xfrm>
          <a:prstGeom prst="rect">
            <a:avLst/>
          </a:prstGeom>
          <a:solidFill>
            <a:schemeClr val="bg1">
              <a:lumMod val="95000"/>
            </a:schemeClr>
          </a:solidFill>
        </p:spPr>
        <p:txBody>
          <a:bodyPr>
            <a:normAutofit/>
          </a:bodyPr>
          <a:lstStyle>
            <a:lvl1pPr>
              <a:defRPr lang="en-US">
                <a:solidFill>
                  <a:schemeClr val="tx1"/>
                </a:solidFill>
                <a:latin typeface="+mn-lt"/>
              </a:defRPr>
            </a:lvl1pPr>
          </a:lstStyle>
          <a:p>
            <a:pPr lvl="0"/>
            <a:r>
              <a:rPr lang="en-US"/>
              <a:t>Click icon to add picture</a:t>
            </a:r>
          </a:p>
        </p:txBody>
      </p:sp>
      <p:sp>
        <p:nvSpPr>
          <p:cNvPr id="3" name="Picture Placeholder 2"/>
          <p:cNvSpPr>
            <a:spLocks noGrp="1"/>
          </p:cNvSpPr>
          <p:nvPr>
            <p:ph type="pic" sz="quarter" idx="18"/>
          </p:nvPr>
        </p:nvSpPr>
        <p:spPr>
          <a:xfrm>
            <a:off x="1494505" y="4179248"/>
            <a:ext cx="6141732" cy="3847152"/>
          </a:xfrm>
          <a:prstGeom prst="rect">
            <a:avLst/>
          </a:prstGeom>
          <a:solidFill>
            <a:schemeClr val="bg1">
              <a:lumMod val="95000"/>
            </a:schemeClr>
          </a:solidFill>
        </p:spPr>
        <p:txBody>
          <a:bodyPr>
            <a:normAutofit/>
          </a:bodyPr>
          <a:lstStyle>
            <a:lvl1pPr>
              <a:defRPr lang="en-US">
                <a:solidFill>
                  <a:schemeClr val="tx1"/>
                </a:solidFill>
                <a:latin typeface="+mn-lt"/>
              </a:defRPr>
            </a:lvl1pPr>
          </a:lstStyle>
          <a:p>
            <a:pPr lvl="0"/>
            <a:r>
              <a:rPr lang="en-US" dirty="0"/>
              <a:t>Click icon to add picture</a:t>
            </a:r>
          </a:p>
        </p:txBody>
      </p:sp>
      <p:sp>
        <p:nvSpPr>
          <p:cNvPr id="12" name="Text Placeholder 11"/>
          <p:cNvSpPr>
            <a:spLocks noGrp="1"/>
          </p:cNvSpPr>
          <p:nvPr>
            <p:ph type="body" sz="quarter" idx="13" hasCustomPrompt="1"/>
          </p:nvPr>
        </p:nvSpPr>
        <p:spPr>
          <a:xfrm>
            <a:off x="1403928" y="8398932"/>
            <a:ext cx="6152629" cy="731520"/>
          </a:xfrm>
          <a:prstGeom prst="rect">
            <a:avLst/>
          </a:prstGeom>
        </p:spPr>
        <p:txBody>
          <a:bodyPr vert="horz" lIns="91440" tIns="45720" rIns="91440" bIns="45720" rtlCol="0" anchor="ctr" anchorCtr="0">
            <a:normAutofit/>
          </a:bodyPr>
          <a:lstStyle>
            <a:lvl1pPr>
              <a:lnSpc>
                <a:spcPct val="90000"/>
              </a:lnSpc>
              <a:buFontTx/>
              <a:buNone/>
              <a:defRPr lang="en-US" sz="3199" dirty="0">
                <a:solidFill>
                  <a:schemeClr val="bg2">
                    <a:lumMod val="25000"/>
                  </a:schemeClr>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5939" algn="l"/>
              </a:tabLst>
            </a:pPr>
            <a:r>
              <a:rPr lang="en-US"/>
              <a:t>Title Here</a:t>
            </a:r>
            <a:endParaRPr lang="en-US" dirty="0"/>
          </a:p>
        </p:txBody>
      </p:sp>
      <p:sp>
        <p:nvSpPr>
          <p:cNvPr id="14" name="Text Placeholder 13"/>
          <p:cNvSpPr>
            <a:spLocks noGrp="1"/>
          </p:cNvSpPr>
          <p:nvPr>
            <p:ph type="body" sz="quarter" idx="14" hasCustomPrompt="1"/>
          </p:nvPr>
        </p:nvSpPr>
        <p:spPr>
          <a:xfrm>
            <a:off x="1403928" y="9110932"/>
            <a:ext cx="6152629" cy="2776268"/>
          </a:xfrm>
          <a:prstGeom prst="rect">
            <a:avLst/>
          </a:prstGeom>
        </p:spPr>
        <p:txBody>
          <a:bodyPr>
            <a:normAutofit/>
          </a:bodyPr>
          <a:lstStyle>
            <a:lvl1pPr marL="0" indent="0">
              <a:lnSpc>
                <a:spcPct val="140000"/>
              </a:lnSpc>
              <a:buFontTx/>
              <a:buNone/>
              <a:defRPr lang="en-US" sz="2199" dirty="0" smtClean="0"/>
            </a:lvl1pPr>
          </a:lstStyle>
          <a:p>
            <a:pPr marL="0" lvl="0" indent="0">
              <a:lnSpc>
                <a:spcPct val="126000"/>
              </a:lnSpc>
              <a:spcAft>
                <a:spcPts val="3599"/>
              </a:spcAft>
              <a:buClr>
                <a:schemeClr val="accent1"/>
              </a:buClr>
              <a:buFontTx/>
              <a:buNone/>
              <a:tabLst>
                <a:tab pos="675939" algn="l"/>
              </a:tabLst>
            </a:pPr>
            <a:r>
              <a:rPr lang="en-US" dirty="0"/>
              <a:t>Description</a:t>
            </a:r>
          </a:p>
        </p:txBody>
      </p:sp>
      <p:sp>
        <p:nvSpPr>
          <p:cNvPr id="21" name="Picture Placeholder 2"/>
          <p:cNvSpPr>
            <a:spLocks noGrp="1"/>
          </p:cNvSpPr>
          <p:nvPr>
            <p:ph type="pic" sz="quarter" idx="19"/>
          </p:nvPr>
        </p:nvSpPr>
        <p:spPr>
          <a:xfrm>
            <a:off x="8543203" y="4179248"/>
            <a:ext cx="6141732" cy="3847152"/>
          </a:xfrm>
          <a:prstGeom prst="rect">
            <a:avLst/>
          </a:prstGeom>
          <a:solidFill>
            <a:schemeClr val="bg1">
              <a:lumMod val="95000"/>
            </a:schemeClr>
          </a:solidFill>
        </p:spPr>
        <p:txBody>
          <a:bodyPr>
            <a:normAutofit/>
          </a:bodyPr>
          <a:lstStyle>
            <a:lvl1pPr>
              <a:defRPr lang="en-US">
                <a:solidFill>
                  <a:schemeClr val="tx1"/>
                </a:solidFill>
                <a:latin typeface="+mn-lt"/>
              </a:defRPr>
            </a:lvl1pPr>
          </a:lstStyle>
          <a:p>
            <a:pPr lvl="0"/>
            <a:r>
              <a:rPr lang="en-US"/>
              <a:t>Click icon to add picture</a:t>
            </a:r>
          </a:p>
        </p:txBody>
      </p:sp>
      <p:sp>
        <p:nvSpPr>
          <p:cNvPr id="26" name="Text Placeholder 11"/>
          <p:cNvSpPr>
            <a:spLocks noGrp="1"/>
          </p:cNvSpPr>
          <p:nvPr>
            <p:ph type="body" sz="quarter" idx="21" hasCustomPrompt="1"/>
          </p:nvPr>
        </p:nvSpPr>
        <p:spPr>
          <a:xfrm>
            <a:off x="15545897" y="8398932"/>
            <a:ext cx="6152629" cy="731520"/>
          </a:xfrm>
          <a:prstGeom prst="rect">
            <a:avLst/>
          </a:prstGeom>
        </p:spPr>
        <p:txBody>
          <a:bodyPr vert="horz" lIns="91440" tIns="45720" rIns="91440" bIns="45720" rtlCol="0" anchor="ctr" anchorCtr="0">
            <a:normAutofit/>
          </a:bodyPr>
          <a:lstStyle>
            <a:lvl1pPr>
              <a:lnSpc>
                <a:spcPct val="90000"/>
              </a:lnSpc>
              <a:buFontTx/>
              <a:buNone/>
              <a:defRPr lang="en-US" sz="3199" dirty="0">
                <a:solidFill>
                  <a:schemeClr val="bg2">
                    <a:lumMod val="25000"/>
                  </a:schemeClr>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5939" algn="l"/>
              </a:tabLst>
            </a:pPr>
            <a:r>
              <a:rPr lang="en-US"/>
              <a:t>Title Here</a:t>
            </a:r>
            <a:endParaRPr lang="en-US" dirty="0"/>
          </a:p>
        </p:txBody>
      </p:sp>
      <p:sp>
        <p:nvSpPr>
          <p:cNvPr id="28" name="Text Placeholder 13"/>
          <p:cNvSpPr>
            <a:spLocks noGrp="1"/>
          </p:cNvSpPr>
          <p:nvPr>
            <p:ph type="body" sz="quarter" idx="22" hasCustomPrompt="1"/>
          </p:nvPr>
        </p:nvSpPr>
        <p:spPr>
          <a:xfrm>
            <a:off x="15545897" y="9110932"/>
            <a:ext cx="6152629" cy="2776268"/>
          </a:xfrm>
          <a:prstGeom prst="rect">
            <a:avLst/>
          </a:prstGeom>
        </p:spPr>
        <p:txBody>
          <a:bodyPr>
            <a:normAutofit/>
          </a:bodyPr>
          <a:lstStyle>
            <a:lvl1pPr marL="0" indent="0">
              <a:lnSpc>
                <a:spcPct val="140000"/>
              </a:lnSpc>
              <a:buFontTx/>
              <a:buNone/>
              <a:defRPr lang="en-US" sz="2199" dirty="0" smtClean="0">
                <a:latin typeface="+mn-lt"/>
              </a:defRPr>
            </a:lvl1pPr>
          </a:lstStyle>
          <a:p>
            <a:pPr marL="0" lvl="0" indent="0">
              <a:lnSpc>
                <a:spcPct val="126000"/>
              </a:lnSpc>
              <a:spcAft>
                <a:spcPts val="3599"/>
              </a:spcAft>
              <a:buClr>
                <a:schemeClr val="accent1"/>
              </a:buClr>
              <a:buFontTx/>
              <a:buNone/>
              <a:tabLst>
                <a:tab pos="675939" algn="l"/>
              </a:tabLst>
            </a:pPr>
            <a:r>
              <a:rPr lang="en-US" dirty="0"/>
              <a:t>Description</a:t>
            </a:r>
          </a:p>
        </p:txBody>
      </p:sp>
      <p:sp>
        <p:nvSpPr>
          <p:cNvPr id="29" name="Text Placeholder 11"/>
          <p:cNvSpPr>
            <a:spLocks noGrp="1"/>
          </p:cNvSpPr>
          <p:nvPr>
            <p:ph type="body" sz="quarter" idx="23" hasCustomPrompt="1"/>
          </p:nvPr>
        </p:nvSpPr>
        <p:spPr>
          <a:xfrm>
            <a:off x="8474913" y="8398932"/>
            <a:ext cx="6152629" cy="731520"/>
          </a:xfrm>
          <a:prstGeom prst="rect">
            <a:avLst/>
          </a:prstGeom>
        </p:spPr>
        <p:txBody>
          <a:bodyPr vert="horz" lIns="91440" tIns="45720" rIns="91440" bIns="45720" rtlCol="0" anchor="ctr" anchorCtr="0">
            <a:normAutofit/>
          </a:bodyPr>
          <a:lstStyle>
            <a:lvl1pPr>
              <a:lnSpc>
                <a:spcPct val="90000"/>
              </a:lnSpc>
              <a:buFontTx/>
              <a:buNone/>
              <a:defRPr lang="en-US" sz="3199" dirty="0">
                <a:solidFill>
                  <a:schemeClr val="bg2">
                    <a:lumMod val="25000"/>
                  </a:schemeClr>
                </a:solidFill>
                <a:latin typeface="+mn-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5939" algn="l"/>
              </a:tabLst>
            </a:pPr>
            <a:r>
              <a:rPr lang="en-US"/>
              <a:t>Title Here</a:t>
            </a:r>
            <a:endParaRPr lang="en-US" dirty="0"/>
          </a:p>
        </p:txBody>
      </p:sp>
      <p:sp>
        <p:nvSpPr>
          <p:cNvPr id="30" name="Text Placeholder 13"/>
          <p:cNvSpPr>
            <a:spLocks noGrp="1"/>
          </p:cNvSpPr>
          <p:nvPr>
            <p:ph type="body" sz="quarter" idx="24" hasCustomPrompt="1"/>
          </p:nvPr>
        </p:nvSpPr>
        <p:spPr>
          <a:xfrm>
            <a:off x="8474913" y="9110932"/>
            <a:ext cx="6152629" cy="2776268"/>
          </a:xfrm>
          <a:prstGeom prst="rect">
            <a:avLst/>
          </a:prstGeom>
        </p:spPr>
        <p:txBody>
          <a:bodyPr>
            <a:normAutofit/>
          </a:bodyPr>
          <a:lstStyle>
            <a:lvl1pPr marL="0" indent="0">
              <a:lnSpc>
                <a:spcPct val="140000"/>
              </a:lnSpc>
              <a:buFontTx/>
              <a:buNone/>
              <a:defRPr lang="en-US" sz="2199" dirty="0" smtClean="0">
                <a:latin typeface="+mn-lt"/>
              </a:defRPr>
            </a:lvl1pPr>
          </a:lstStyle>
          <a:p>
            <a:pPr marL="0" lvl="0" indent="0">
              <a:lnSpc>
                <a:spcPct val="126000"/>
              </a:lnSpc>
              <a:spcAft>
                <a:spcPts val="3599"/>
              </a:spcAft>
              <a:buClr>
                <a:schemeClr val="accent1"/>
              </a:buClr>
              <a:buFontTx/>
              <a:buNone/>
              <a:tabLst>
                <a:tab pos="675939" algn="l"/>
              </a:tabLst>
            </a:pPr>
            <a:r>
              <a:rPr lang="en-US" dirty="0"/>
              <a:t>Description</a:t>
            </a:r>
          </a:p>
        </p:txBody>
      </p:sp>
      <p:sp>
        <p:nvSpPr>
          <p:cNvPr id="18" name="Title 1"/>
          <p:cNvSpPr>
            <a:spLocks noGrp="1"/>
          </p:cNvSpPr>
          <p:nvPr>
            <p:ph type="title" hasCustomPrompt="1"/>
          </p:nvPr>
        </p:nvSpPr>
        <p:spPr>
          <a:xfrm>
            <a:off x="1387493" y="1417928"/>
            <a:ext cx="20520357" cy="1188720"/>
          </a:xfrm>
          <a:prstGeom prst="rect">
            <a:avLst/>
          </a:prstGeom>
        </p:spPr>
        <p:txBody>
          <a:bodyPr anchor="ctr" anchorCtr="0">
            <a:normAutofit/>
          </a:bodyPr>
          <a:lstStyle>
            <a:lvl1pPr algn="l" defTabSz="1827887" rtl="0" eaLnBrk="1" latinLnBrk="0" hangingPunct="1">
              <a:lnSpc>
                <a:spcPct val="90000"/>
              </a:lnSpc>
              <a:spcBef>
                <a:spcPct val="0"/>
              </a:spcBef>
              <a:buNone/>
              <a:defRPr lang="en-US" sz="7198"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9" name="Text Placeholder 7"/>
          <p:cNvSpPr>
            <a:spLocks noGrp="1"/>
          </p:cNvSpPr>
          <p:nvPr>
            <p:ph type="body" sz="quarter" idx="25"/>
          </p:nvPr>
        </p:nvSpPr>
        <p:spPr>
          <a:xfrm>
            <a:off x="1387493" y="2515610"/>
            <a:ext cx="20520213" cy="882648"/>
          </a:xfrm>
          <a:prstGeom prst="rect">
            <a:avLst/>
          </a:prstGeom>
        </p:spPr>
        <p:txBody>
          <a:bodyPr vert="horz" lIns="91440" tIns="45720" rIns="91440" bIns="45720" rtlCol="0">
            <a:noAutofit/>
          </a:bodyPr>
          <a:lstStyle>
            <a:lvl1pPr marL="685459" indent="-685459">
              <a:buFontTx/>
              <a:buNone/>
              <a:defRPr lang="en-US" sz="4799"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7887" rtl="0" eaLnBrk="1" latinLnBrk="0" hangingPunct="1">
              <a:lnSpc>
                <a:spcPct val="130000"/>
              </a:lnSpc>
              <a:spcBef>
                <a:spcPts val="0"/>
              </a:spcBef>
              <a:spcAft>
                <a:spcPts val="3599"/>
              </a:spcAft>
              <a:buClr>
                <a:srgbClr val="6D7B83"/>
              </a:buClr>
              <a:buFontTx/>
              <a:buNone/>
              <a:tabLst>
                <a:tab pos="675939" algn="l"/>
              </a:tabLst>
            </a:pPr>
            <a:r>
              <a:rPr lang="en-US" dirty="0"/>
              <a:t>Click to edit Master text styles</a:t>
            </a:r>
          </a:p>
        </p:txBody>
      </p:sp>
    </p:spTree>
    <p:extLst>
      <p:ext uri="{BB962C8B-B14F-4D97-AF65-F5344CB8AC3E}">
        <p14:creationId xmlns:p14="http://schemas.microsoft.com/office/powerpoint/2010/main" val="2848267939"/>
      </p:ext>
    </p:extLst>
  </p:cSld>
  <p:clrMapOvr>
    <a:masterClrMapping/>
  </p:clrMapOvr>
  <p:transition spd="slow">
    <p:push dir="u"/>
  </p:transition>
  <p:extLst>
    <p:ext uri="{DCECCB84-F9BA-43D5-87BE-67443E8EF086}">
      <p15:sldGuideLst xmlns:p15="http://schemas.microsoft.com/office/powerpoint/2012/main">
        <p15:guide id="1" orient="horz" pos="4320">
          <p15:clr>
            <a:srgbClr val="FBAE40"/>
          </p15:clr>
        </p15:guide>
        <p15:guide id="2" pos="100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ngle Profile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113277" y="4377609"/>
            <a:ext cx="4749339" cy="4777266"/>
          </a:xfrm>
          <a:prstGeom prst="ellipse">
            <a:avLst/>
          </a:prstGeom>
        </p:spPr>
        <p:txBody>
          <a:bodyPr>
            <a:normAutofit/>
          </a:bodyPr>
          <a:lstStyle>
            <a:lvl1pPr>
              <a:defRPr lang="en-US" sz="2799">
                <a:latin typeface="+mj-lt"/>
              </a:defRPr>
            </a:lvl1pPr>
          </a:lstStyle>
          <a:p>
            <a:pPr marL="0" lvl="0" indent="0">
              <a:lnSpc>
                <a:spcPct val="126000"/>
              </a:lnSpc>
              <a:spcAft>
                <a:spcPts val="3599"/>
              </a:spcAft>
              <a:buClr>
                <a:schemeClr val="accent1"/>
              </a:buClr>
              <a:buNone/>
              <a:tabLst>
                <a:tab pos="675939" algn="l"/>
              </a:tabLst>
            </a:pPr>
            <a:r>
              <a:rPr lang="en-US"/>
              <a:t>Click icon to add picture</a:t>
            </a:r>
          </a:p>
        </p:txBody>
      </p:sp>
      <p:sp>
        <p:nvSpPr>
          <p:cNvPr id="13" name="Text Placeholder 12"/>
          <p:cNvSpPr>
            <a:spLocks noGrp="1"/>
          </p:cNvSpPr>
          <p:nvPr>
            <p:ph type="body" sz="quarter" idx="17"/>
          </p:nvPr>
        </p:nvSpPr>
        <p:spPr>
          <a:xfrm>
            <a:off x="1990166" y="9398887"/>
            <a:ext cx="4995565" cy="2475886"/>
          </a:xfrm>
          <a:prstGeom prst="rect">
            <a:avLst/>
          </a:prstGeom>
          <a:noFill/>
        </p:spPr>
        <p:txBody>
          <a:bodyPr vert="horz" lIns="91440" tIns="45720" rIns="91440" bIns="45720" rtlCol="0">
            <a:noAutofit/>
          </a:bodyPr>
          <a:lstStyle>
            <a:lvl1pPr marL="0" indent="0" algn="ctr">
              <a:lnSpc>
                <a:spcPct val="130000"/>
              </a:lnSpc>
              <a:spcAft>
                <a:spcPts val="0"/>
              </a:spcAft>
              <a:buFontTx/>
              <a:buNone/>
              <a:defRPr lang="en-US" sz="2799" baseline="0">
                <a:solidFill>
                  <a:schemeClr val="tx1"/>
                </a:solidFill>
                <a:latin typeface="+mj-lt"/>
              </a:defRPr>
            </a:lvl1pPr>
          </a:lstStyle>
          <a:p>
            <a:pPr lvl="0"/>
            <a:r>
              <a:rPr lang="en-US"/>
              <a:t>Click to edit Master text styles</a:t>
            </a:r>
          </a:p>
        </p:txBody>
      </p:sp>
      <p:sp>
        <p:nvSpPr>
          <p:cNvPr id="16" name="Text Placeholder 7"/>
          <p:cNvSpPr>
            <a:spLocks noGrp="1"/>
          </p:cNvSpPr>
          <p:nvPr>
            <p:ph type="body" sz="quarter" idx="19" hasCustomPrompt="1"/>
          </p:nvPr>
        </p:nvSpPr>
        <p:spPr>
          <a:xfrm>
            <a:off x="8076355" y="4149623"/>
            <a:ext cx="14242672" cy="1069978"/>
          </a:xfrm>
          <a:prstGeom prst="rect">
            <a:avLst/>
          </a:prstGeom>
        </p:spPr>
        <p:txBody>
          <a:bodyPr vert="horz" lIns="91440" tIns="45720" rIns="91440" bIns="45720" rtlCol="0" anchor="ctr" anchorCtr="0">
            <a:normAutofit/>
          </a:bodyPr>
          <a:lstStyle>
            <a:lvl1pPr algn="l">
              <a:buFontTx/>
              <a:buNone/>
              <a:defRPr lang="en-US" sz="3999" b="1"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5939" algn="l"/>
              </a:tabLst>
            </a:pPr>
            <a:r>
              <a:rPr lang="en-US" dirty="0"/>
              <a:t>Click to edit subtitle</a:t>
            </a:r>
          </a:p>
        </p:txBody>
      </p:sp>
      <p:sp>
        <p:nvSpPr>
          <p:cNvPr id="17" name="Text Placeholder 2"/>
          <p:cNvSpPr>
            <a:spLocks noGrp="1"/>
          </p:cNvSpPr>
          <p:nvPr>
            <p:ph type="body" sz="quarter" idx="20"/>
          </p:nvPr>
        </p:nvSpPr>
        <p:spPr>
          <a:xfrm>
            <a:off x="8076357" y="5063408"/>
            <a:ext cx="14240721" cy="3022800"/>
          </a:xfrm>
          <a:prstGeom prst="rect">
            <a:avLst/>
          </a:prstGeom>
        </p:spPr>
        <p:txBody>
          <a:bodyPr vert="horz" lIns="91440" tIns="45720" rIns="91440" bIns="45720" rtlCol="0">
            <a:normAutofit/>
          </a:bodyPr>
          <a:lstStyle>
            <a:lvl1pPr marL="0" indent="0" algn="l">
              <a:lnSpc>
                <a:spcPct val="140000"/>
              </a:lnSpc>
              <a:spcAft>
                <a:spcPts val="3599"/>
              </a:spcAft>
              <a:buFontTx/>
              <a:buNone/>
              <a:defRPr lang="en-US" sz="2199" smtClean="0">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5939" algn="l"/>
              </a:tabLst>
            </a:pPr>
            <a:r>
              <a:rPr lang="en-US"/>
              <a:t>Click to edit Master text styles</a:t>
            </a:r>
          </a:p>
        </p:txBody>
      </p:sp>
      <p:sp>
        <p:nvSpPr>
          <p:cNvPr id="18" name="Text Placeholder 7"/>
          <p:cNvSpPr>
            <a:spLocks noGrp="1"/>
          </p:cNvSpPr>
          <p:nvPr>
            <p:ph type="body" sz="quarter" idx="21" hasCustomPrompt="1"/>
          </p:nvPr>
        </p:nvSpPr>
        <p:spPr>
          <a:xfrm>
            <a:off x="8076355" y="8409931"/>
            <a:ext cx="14242672" cy="1069978"/>
          </a:xfrm>
          <a:prstGeom prst="rect">
            <a:avLst/>
          </a:prstGeom>
        </p:spPr>
        <p:txBody>
          <a:bodyPr vert="horz" lIns="91440" tIns="45720" rIns="91440" bIns="45720" rtlCol="0" anchor="ctr" anchorCtr="0">
            <a:normAutofit/>
          </a:bodyPr>
          <a:lstStyle>
            <a:lvl1pPr algn="l">
              <a:buFontTx/>
              <a:buNone/>
              <a:defRPr lang="en-US" sz="3999" b="1"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ctr">
              <a:lnSpc>
                <a:spcPct val="130000"/>
              </a:lnSpc>
              <a:buClr>
                <a:srgbClr val="6D7B83"/>
              </a:buClr>
              <a:buNone/>
              <a:tabLst>
                <a:tab pos="675939" algn="l"/>
              </a:tabLst>
            </a:pPr>
            <a:r>
              <a:rPr lang="en-US" dirty="0"/>
              <a:t>Click to edit subtitle</a:t>
            </a:r>
          </a:p>
        </p:txBody>
      </p:sp>
      <p:sp>
        <p:nvSpPr>
          <p:cNvPr id="19" name="Text Placeholder 2"/>
          <p:cNvSpPr>
            <a:spLocks noGrp="1"/>
          </p:cNvSpPr>
          <p:nvPr>
            <p:ph type="body" sz="quarter" idx="22"/>
          </p:nvPr>
        </p:nvSpPr>
        <p:spPr>
          <a:xfrm>
            <a:off x="8076357" y="9323718"/>
            <a:ext cx="14240721" cy="2597376"/>
          </a:xfrm>
          <a:prstGeom prst="rect">
            <a:avLst/>
          </a:prstGeom>
        </p:spPr>
        <p:txBody>
          <a:bodyPr vert="horz" lIns="91440" tIns="45720" rIns="91440" bIns="45720" rtlCol="0">
            <a:normAutofit/>
          </a:bodyPr>
          <a:lstStyle>
            <a:lvl1pPr marL="0" indent="0" algn="l">
              <a:lnSpc>
                <a:spcPct val="140000"/>
              </a:lnSpc>
              <a:spcAft>
                <a:spcPts val="2399"/>
              </a:spcAft>
              <a:buFontTx/>
              <a:buNone/>
              <a:tabLst>
                <a:tab pos="310740" algn="l"/>
              </a:tabLst>
              <a:defRPr lang="en-US" sz="2199" smtClean="0">
                <a:latin typeface="+mj-lt"/>
              </a:defRPr>
            </a:lvl1pPr>
            <a:lvl2pPr>
              <a:defRPr lang="en-US" sz="2799" smtClean="0"/>
            </a:lvl2pPr>
            <a:lvl3pPr>
              <a:defRPr lang="en-US" sz="2799" smtClean="0"/>
            </a:lvl3pPr>
            <a:lvl4pPr>
              <a:defRPr lang="en-US" sz="2799" smtClean="0"/>
            </a:lvl4pPr>
            <a:lvl5pPr>
              <a:defRPr lang="en-US" sz="2799"/>
            </a:lvl5pPr>
          </a:lstStyle>
          <a:p>
            <a:pPr marL="0" lvl="0" indent="0">
              <a:lnSpc>
                <a:spcPct val="126000"/>
              </a:lnSpc>
              <a:spcAft>
                <a:spcPts val="3599"/>
              </a:spcAft>
              <a:buClr>
                <a:schemeClr val="accent1"/>
              </a:buClr>
              <a:buNone/>
              <a:tabLst>
                <a:tab pos="675939" algn="l"/>
              </a:tabLst>
            </a:pPr>
            <a:r>
              <a:rPr lang="en-US"/>
              <a:t>Click to edit Master text styles</a:t>
            </a:r>
          </a:p>
        </p:txBody>
      </p:sp>
      <p:sp>
        <p:nvSpPr>
          <p:cNvPr id="22" name="Title 1"/>
          <p:cNvSpPr>
            <a:spLocks noGrp="1"/>
          </p:cNvSpPr>
          <p:nvPr>
            <p:ph type="title" hasCustomPrompt="1"/>
          </p:nvPr>
        </p:nvSpPr>
        <p:spPr>
          <a:xfrm>
            <a:off x="1410306" y="1417928"/>
            <a:ext cx="20520357" cy="1188720"/>
          </a:xfrm>
          <a:prstGeom prst="rect">
            <a:avLst/>
          </a:prstGeom>
        </p:spPr>
        <p:txBody>
          <a:bodyPr anchor="ctr" anchorCtr="0">
            <a:normAutofit/>
          </a:bodyPr>
          <a:lstStyle>
            <a:lvl1pPr algn="l" defTabSz="1827887" rtl="0" eaLnBrk="1" latinLnBrk="0" hangingPunct="1">
              <a:lnSpc>
                <a:spcPct val="90000"/>
              </a:lnSpc>
              <a:spcBef>
                <a:spcPct val="0"/>
              </a:spcBef>
              <a:buNone/>
              <a:defRPr lang="en-US" sz="7198"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3" name="Text Placeholder 7"/>
          <p:cNvSpPr>
            <a:spLocks noGrp="1"/>
          </p:cNvSpPr>
          <p:nvPr>
            <p:ph type="body" sz="quarter" idx="23"/>
          </p:nvPr>
        </p:nvSpPr>
        <p:spPr>
          <a:xfrm>
            <a:off x="1410304" y="2515610"/>
            <a:ext cx="20520213" cy="882648"/>
          </a:xfrm>
          <a:prstGeom prst="rect">
            <a:avLst/>
          </a:prstGeom>
        </p:spPr>
        <p:txBody>
          <a:bodyPr vert="horz" lIns="91440" tIns="45720" rIns="91440" bIns="45720" rtlCol="0">
            <a:noAutofit/>
          </a:bodyPr>
          <a:lstStyle>
            <a:lvl1pPr marL="685459" indent="-685459">
              <a:buFontTx/>
              <a:buNone/>
              <a:defRPr lang="en-US" sz="4799"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7887" rtl="0" eaLnBrk="1" latinLnBrk="0" hangingPunct="1">
              <a:lnSpc>
                <a:spcPct val="130000"/>
              </a:lnSpc>
              <a:spcBef>
                <a:spcPts val="0"/>
              </a:spcBef>
              <a:spcAft>
                <a:spcPts val="3599"/>
              </a:spcAft>
              <a:buClr>
                <a:srgbClr val="6D7B83"/>
              </a:buClr>
              <a:buFontTx/>
              <a:buNone/>
              <a:tabLst>
                <a:tab pos="675939" algn="l"/>
              </a:tabLst>
            </a:pPr>
            <a:r>
              <a:rPr lang="en-US" dirty="0"/>
              <a:t>Click to edit Master text styles</a:t>
            </a:r>
          </a:p>
        </p:txBody>
      </p:sp>
    </p:spTree>
    <p:extLst>
      <p:ext uri="{BB962C8B-B14F-4D97-AF65-F5344CB8AC3E}">
        <p14:creationId xmlns:p14="http://schemas.microsoft.com/office/powerpoint/2010/main" val="84208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umbered content slide">
    <p:spTree>
      <p:nvGrpSpPr>
        <p:cNvPr id="1" name=""/>
        <p:cNvGrpSpPr/>
        <p:nvPr/>
      </p:nvGrpSpPr>
      <p:grpSpPr>
        <a:xfrm>
          <a:off x="0" y="0"/>
          <a:ext cx="0" cy="0"/>
          <a:chOff x="0" y="0"/>
          <a:chExt cx="0" cy="0"/>
        </a:xfrm>
      </p:grpSpPr>
      <p:sp>
        <p:nvSpPr>
          <p:cNvPr id="18" name="Slide Number Placeholder 13"/>
          <p:cNvSpPr>
            <a:spLocks noGrp="1"/>
          </p:cNvSpPr>
          <p:nvPr>
            <p:ph type="sldNum" sz="quarter" idx="4"/>
          </p:nvPr>
        </p:nvSpPr>
        <p:spPr>
          <a:xfrm>
            <a:off x="21736738" y="12470829"/>
            <a:ext cx="1422030" cy="973666"/>
          </a:xfrm>
          <a:prstGeom prst="rect">
            <a:avLst/>
          </a:prstGeom>
        </p:spPr>
        <p:txBody>
          <a:bodyPr/>
          <a:lstStyle/>
          <a:p>
            <a:fld id="{9D955F5F-96B5-4123-A0BF-F5126ED54847}" type="slidenum">
              <a:rPr lang="en-US" smtClean="0"/>
              <a:pPr/>
              <a:t>‹#›</a:t>
            </a:fld>
            <a:endParaRPr lang="en-US"/>
          </a:p>
        </p:txBody>
      </p:sp>
      <p:sp>
        <p:nvSpPr>
          <p:cNvPr id="24" name="Date Placeholder 11"/>
          <p:cNvSpPr>
            <a:spLocks noGrp="1"/>
          </p:cNvSpPr>
          <p:nvPr>
            <p:ph type="dt" sz="half" idx="2"/>
          </p:nvPr>
        </p:nvSpPr>
        <p:spPr>
          <a:xfrm>
            <a:off x="1218883" y="12835871"/>
            <a:ext cx="5688118" cy="656590"/>
          </a:xfrm>
          <a:prstGeom prst="rect">
            <a:avLst/>
          </a:prstGeom>
        </p:spPr>
        <p:txBody>
          <a:bodyPr/>
          <a:lstStyle/>
          <a:p>
            <a:fld id="{39906C8C-B437-4D62-B5DD-1FD1CF6FD25E}" type="datetime4">
              <a:rPr lang="en-US" smtClean="0"/>
              <a:t>August 18, 2022</a:t>
            </a:fld>
            <a:endParaRPr lang="en-US"/>
          </a:p>
        </p:txBody>
      </p:sp>
      <p:sp>
        <p:nvSpPr>
          <p:cNvPr id="25" name="Footer Placeholder 12"/>
          <p:cNvSpPr>
            <a:spLocks noGrp="1"/>
          </p:cNvSpPr>
          <p:nvPr>
            <p:ph type="ftr" sz="quarter" idx="3"/>
          </p:nvPr>
        </p:nvSpPr>
        <p:spPr>
          <a:xfrm>
            <a:off x="10360501" y="12835871"/>
            <a:ext cx="10563648" cy="656590"/>
          </a:xfrm>
          <a:prstGeom prst="rect">
            <a:avLst/>
          </a:prstGeom>
        </p:spPr>
        <p:txBody>
          <a:bodyPr/>
          <a:lstStyle/>
          <a:p>
            <a:pPr algn="r"/>
            <a:r>
              <a:rPr lang="en-US"/>
              <a:t>©2020 Your Company. All Rights Reserved</a:t>
            </a:r>
          </a:p>
        </p:txBody>
      </p:sp>
      <p:sp>
        <p:nvSpPr>
          <p:cNvPr id="12" name="Text Placeholder 11"/>
          <p:cNvSpPr>
            <a:spLocks noGrp="1"/>
          </p:cNvSpPr>
          <p:nvPr>
            <p:ph type="body" sz="quarter" idx="19" hasCustomPrompt="1"/>
          </p:nvPr>
        </p:nvSpPr>
        <p:spPr>
          <a:xfrm>
            <a:off x="1989496" y="7737477"/>
            <a:ext cx="1625177" cy="2286298"/>
          </a:xfrm>
          <a:prstGeom prst="rect">
            <a:avLst/>
          </a:prstGeom>
        </p:spPr>
        <p:txBody>
          <a:bodyPr vert="horz" lIns="91440" tIns="0" rIns="91440" bIns="0" rtlCol="0">
            <a:noAutofit/>
          </a:bodyPr>
          <a:lstStyle>
            <a:lvl1pPr marL="0" indent="0">
              <a:lnSpc>
                <a:spcPct val="100000"/>
              </a:lnSpc>
              <a:spcBef>
                <a:spcPts val="0"/>
              </a:spcBef>
              <a:spcAft>
                <a:spcPts val="0"/>
              </a:spcAft>
              <a:buNone/>
              <a:defRPr lang="en-US" sz="17592" b="0" i="0" dirty="0">
                <a:solidFill>
                  <a:schemeClr val="accent3"/>
                </a:solidFill>
                <a:latin typeface="Raleway" panose="020B0503030101060003" pitchFamily="34" charset="0"/>
                <a:ea typeface="+mn-ea"/>
                <a:cs typeface="+mn-cs"/>
              </a:defRPr>
            </a:lvl1pPr>
          </a:lstStyle>
          <a:p>
            <a:pPr lvl="0">
              <a:lnSpc>
                <a:spcPct val="100000"/>
              </a:lnSpc>
              <a:spcBef>
                <a:spcPts val="0"/>
              </a:spcBef>
            </a:pPr>
            <a:r>
              <a:rPr lang="en-US"/>
              <a:t>3</a:t>
            </a:r>
            <a:endParaRPr lang="en-US" dirty="0"/>
          </a:p>
        </p:txBody>
      </p:sp>
      <p:sp>
        <p:nvSpPr>
          <p:cNvPr id="13" name="Text Placeholder 11"/>
          <p:cNvSpPr>
            <a:spLocks noGrp="1"/>
          </p:cNvSpPr>
          <p:nvPr>
            <p:ph type="body" sz="quarter" idx="13" hasCustomPrompt="1"/>
          </p:nvPr>
        </p:nvSpPr>
        <p:spPr>
          <a:xfrm>
            <a:off x="3660090" y="8130746"/>
            <a:ext cx="8664125" cy="914400"/>
          </a:xfrm>
          <a:prstGeom prst="rect">
            <a:avLst/>
          </a:prstGeom>
        </p:spPr>
        <p:txBody>
          <a:bodyPr vert="horz" lIns="91440" tIns="45720" rIns="91440" bIns="45720" rtlCol="0" anchor="ctr" anchorCtr="0">
            <a:normAutofit/>
          </a:bodyPr>
          <a:lstStyle>
            <a:lvl1pPr marL="0" indent="0">
              <a:buFontTx/>
              <a:buNone/>
              <a:defRPr lang="en-US" sz="3199" dirty="0">
                <a:solidFill>
                  <a:schemeClr val="bg2">
                    <a:lumMod val="25000"/>
                  </a:schemeClr>
                </a:solidFill>
                <a:latin typeface="+mj-lt"/>
                <a:ea typeface="Lato Light" panose="020F0502020204030203" pitchFamily="34" charset="0"/>
                <a:cs typeface="Lato Light" panose="020F0502020204030203" pitchFamily="34" charset="0"/>
              </a:defRPr>
            </a:lvl1pPr>
          </a:lstStyle>
          <a:p>
            <a:pPr lvl="0">
              <a:buFontTx/>
              <a:buNone/>
            </a:pPr>
            <a:r>
              <a:rPr lang="en-US"/>
              <a:t>Title </a:t>
            </a:r>
            <a:r>
              <a:rPr lang="en-US" dirty="0"/>
              <a:t>Here</a:t>
            </a:r>
          </a:p>
        </p:txBody>
      </p:sp>
      <p:sp>
        <p:nvSpPr>
          <p:cNvPr id="14" name="Text Placeholder 13"/>
          <p:cNvSpPr>
            <a:spLocks noGrp="1"/>
          </p:cNvSpPr>
          <p:nvPr>
            <p:ph type="body" sz="quarter" idx="14" hasCustomPrompt="1"/>
          </p:nvPr>
        </p:nvSpPr>
        <p:spPr>
          <a:xfrm>
            <a:off x="3660090" y="8983155"/>
            <a:ext cx="8664125" cy="3391330"/>
          </a:xfrm>
          <a:prstGeom prst="rect">
            <a:avLst/>
          </a:prstGeom>
        </p:spPr>
        <p:txBody>
          <a:bodyPr>
            <a:normAutofit/>
          </a:bodyPr>
          <a:lstStyle>
            <a:lvl1pPr marL="0" indent="0">
              <a:lnSpc>
                <a:spcPct val="140000"/>
              </a:lnSpc>
              <a:buFontTx/>
              <a:buNone/>
              <a:defRPr lang="en-US" sz="2199" dirty="0" smtClean="0">
                <a:ea typeface="Lato Light" panose="020F0502020204030203" pitchFamily="34" charset="0"/>
                <a:cs typeface="Lato Light" panose="020F0502020204030203" pitchFamily="34" charset="0"/>
              </a:defRPr>
            </a:lvl1pPr>
          </a:lstStyle>
          <a:p>
            <a:pPr marL="0" lvl="0" indent="0">
              <a:lnSpc>
                <a:spcPct val="126000"/>
              </a:lnSpc>
              <a:spcAft>
                <a:spcPts val="3599"/>
              </a:spcAft>
              <a:buClr>
                <a:srgbClr val="6D7B83"/>
              </a:buClr>
              <a:buNone/>
              <a:tabLst>
                <a:tab pos="675939" algn="l"/>
              </a:tabLst>
            </a:pPr>
            <a:r>
              <a:rPr lang="en-US" dirty="0"/>
              <a:t>Description</a:t>
            </a:r>
          </a:p>
        </p:txBody>
      </p:sp>
      <p:sp>
        <p:nvSpPr>
          <p:cNvPr id="15" name="Text Placeholder 11"/>
          <p:cNvSpPr>
            <a:spLocks noGrp="1"/>
          </p:cNvSpPr>
          <p:nvPr>
            <p:ph type="body" sz="quarter" idx="20" hasCustomPrompt="1"/>
          </p:nvPr>
        </p:nvSpPr>
        <p:spPr>
          <a:xfrm>
            <a:off x="12794877" y="7745843"/>
            <a:ext cx="1625177" cy="2286298"/>
          </a:xfrm>
          <a:prstGeom prst="rect">
            <a:avLst/>
          </a:prstGeom>
        </p:spPr>
        <p:txBody>
          <a:bodyPr vert="horz" lIns="91440" tIns="0" rIns="91440" bIns="0" rtlCol="0">
            <a:noAutofit/>
          </a:bodyPr>
          <a:lstStyle>
            <a:lvl1pPr marL="0" indent="0">
              <a:lnSpc>
                <a:spcPct val="100000"/>
              </a:lnSpc>
              <a:spcBef>
                <a:spcPts val="0"/>
              </a:spcBef>
              <a:spcAft>
                <a:spcPts val="0"/>
              </a:spcAft>
              <a:buNone/>
              <a:defRPr lang="en-US" sz="17592" b="0" i="0" dirty="0">
                <a:solidFill>
                  <a:schemeClr val="accent4"/>
                </a:solidFill>
                <a:latin typeface="Raleway" panose="020B0503030101060003" pitchFamily="34" charset="0"/>
                <a:ea typeface="+mn-ea"/>
                <a:cs typeface="+mn-cs"/>
              </a:defRPr>
            </a:lvl1pPr>
          </a:lstStyle>
          <a:p>
            <a:pPr lvl="0">
              <a:lnSpc>
                <a:spcPct val="100000"/>
              </a:lnSpc>
              <a:spcBef>
                <a:spcPts val="0"/>
              </a:spcBef>
            </a:pPr>
            <a:r>
              <a:rPr lang="en-US"/>
              <a:t>4</a:t>
            </a:r>
            <a:endParaRPr lang="en-US" dirty="0"/>
          </a:p>
        </p:txBody>
      </p:sp>
      <p:sp>
        <p:nvSpPr>
          <p:cNvPr id="16" name="Text Placeholder 11"/>
          <p:cNvSpPr>
            <a:spLocks noGrp="1"/>
          </p:cNvSpPr>
          <p:nvPr>
            <p:ph type="body" sz="quarter" idx="21" hasCustomPrompt="1"/>
          </p:nvPr>
        </p:nvSpPr>
        <p:spPr>
          <a:xfrm>
            <a:off x="14494649" y="8139110"/>
            <a:ext cx="8664125" cy="914400"/>
          </a:xfrm>
          <a:prstGeom prst="rect">
            <a:avLst/>
          </a:prstGeom>
        </p:spPr>
        <p:txBody>
          <a:bodyPr vert="horz" lIns="91440" tIns="45720" rIns="91440" bIns="45720" rtlCol="0" anchor="ctr" anchorCtr="0">
            <a:normAutofit/>
          </a:bodyPr>
          <a:lstStyle>
            <a:lvl1pPr marL="0" indent="0">
              <a:buFontTx/>
              <a:buNone/>
              <a:defRPr lang="en-US" sz="3199" dirty="0">
                <a:solidFill>
                  <a:schemeClr val="bg2">
                    <a:lumMod val="25000"/>
                  </a:schemeClr>
                </a:solidFill>
                <a:latin typeface="+mj-lt"/>
                <a:ea typeface="Lato Light" panose="020F0502020204030203" pitchFamily="34" charset="0"/>
                <a:cs typeface="Lato Light" panose="020F0502020204030203" pitchFamily="34" charset="0"/>
              </a:defRPr>
            </a:lvl1pPr>
          </a:lstStyle>
          <a:p>
            <a:pPr lvl="0">
              <a:buFontTx/>
              <a:buNone/>
            </a:pPr>
            <a:r>
              <a:rPr lang="en-US"/>
              <a:t>Title </a:t>
            </a:r>
            <a:r>
              <a:rPr lang="en-US" dirty="0"/>
              <a:t>Here</a:t>
            </a:r>
          </a:p>
        </p:txBody>
      </p:sp>
      <p:sp>
        <p:nvSpPr>
          <p:cNvPr id="17" name="Text Placeholder 13"/>
          <p:cNvSpPr>
            <a:spLocks noGrp="1"/>
          </p:cNvSpPr>
          <p:nvPr>
            <p:ph type="body" sz="quarter" idx="22" hasCustomPrompt="1"/>
          </p:nvPr>
        </p:nvSpPr>
        <p:spPr>
          <a:xfrm>
            <a:off x="14494649" y="8991521"/>
            <a:ext cx="8664125" cy="3382966"/>
          </a:xfrm>
          <a:prstGeom prst="rect">
            <a:avLst/>
          </a:prstGeom>
        </p:spPr>
        <p:txBody>
          <a:bodyPr>
            <a:normAutofit/>
          </a:bodyPr>
          <a:lstStyle>
            <a:lvl1pPr marL="0" indent="0">
              <a:lnSpc>
                <a:spcPct val="140000"/>
              </a:lnSpc>
              <a:buFontTx/>
              <a:buNone/>
              <a:defRPr lang="en-US" sz="2199" dirty="0" smtClean="0">
                <a:latin typeface="+mj-lt"/>
                <a:ea typeface="Lato Light" panose="020F0502020204030203" pitchFamily="34" charset="0"/>
                <a:cs typeface="Lato Light" panose="020F0502020204030203" pitchFamily="34" charset="0"/>
              </a:defRPr>
            </a:lvl1pPr>
          </a:lstStyle>
          <a:p>
            <a:pPr marL="0" lvl="0" indent="0">
              <a:lnSpc>
                <a:spcPct val="126000"/>
              </a:lnSpc>
              <a:spcAft>
                <a:spcPts val="3599"/>
              </a:spcAft>
              <a:buClr>
                <a:srgbClr val="6D7B83"/>
              </a:buClr>
              <a:buNone/>
              <a:tabLst>
                <a:tab pos="675939" algn="l"/>
              </a:tabLst>
            </a:pPr>
            <a:r>
              <a:rPr lang="en-US" dirty="0"/>
              <a:t>Description</a:t>
            </a:r>
          </a:p>
        </p:txBody>
      </p:sp>
      <p:sp>
        <p:nvSpPr>
          <p:cNvPr id="21" name="Text Placeholder 11"/>
          <p:cNvSpPr>
            <a:spLocks noGrp="1"/>
          </p:cNvSpPr>
          <p:nvPr>
            <p:ph type="body" sz="quarter" idx="23" hasCustomPrompt="1"/>
          </p:nvPr>
        </p:nvSpPr>
        <p:spPr>
          <a:xfrm>
            <a:off x="1944081" y="3921129"/>
            <a:ext cx="1625177" cy="2286298"/>
          </a:xfrm>
          <a:prstGeom prst="rect">
            <a:avLst/>
          </a:prstGeom>
        </p:spPr>
        <p:txBody>
          <a:bodyPr vert="horz" lIns="91440" tIns="0" rIns="91440" bIns="0" rtlCol="0">
            <a:noAutofit/>
          </a:bodyPr>
          <a:lstStyle>
            <a:lvl1pPr marL="0" indent="0">
              <a:lnSpc>
                <a:spcPct val="100000"/>
              </a:lnSpc>
              <a:spcBef>
                <a:spcPts val="0"/>
              </a:spcBef>
              <a:spcAft>
                <a:spcPts val="0"/>
              </a:spcAft>
              <a:buNone/>
              <a:defRPr lang="en-US" sz="17592" b="0" i="0" dirty="0">
                <a:solidFill>
                  <a:schemeClr val="accent1"/>
                </a:solidFill>
                <a:latin typeface="Raleway" panose="020B0503030101060003" pitchFamily="34" charset="0"/>
                <a:ea typeface="+mn-ea"/>
                <a:cs typeface="+mn-cs"/>
              </a:defRPr>
            </a:lvl1pPr>
          </a:lstStyle>
          <a:p>
            <a:pPr lvl="0">
              <a:lnSpc>
                <a:spcPct val="100000"/>
              </a:lnSpc>
              <a:spcBef>
                <a:spcPts val="0"/>
              </a:spcBef>
            </a:pPr>
            <a:r>
              <a:rPr lang="en-US" dirty="0"/>
              <a:t>1</a:t>
            </a:r>
          </a:p>
        </p:txBody>
      </p:sp>
      <p:sp>
        <p:nvSpPr>
          <p:cNvPr id="22" name="Text Placeholder 11"/>
          <p:cNvSpPr>
            <a:spLocks noGrp="1"/>
          </p:cNvSpPr>
          <p:nvPr>
            <p:ph type="body" sz="quarter" idx="24" hasCustomPrompt="1"/>
          </p:nvPr>
        </p:nvSpPr>
        <p:spPr>
          <a:xfrm>
            <a:off x="3614675" y="4314398"/>
            <a:ext cx="8664125" cy="914400"/>
          </a:xfrm>
          <a:prstGeom prst="rect">
            <a:avLst/>
          </a:prstGeom>
        </p:spPr>
        <p:txBody>
          <a:bodyPr vert="horz" lIns="91440" tIns="45720" rIns="91440" bIns="45720" rtlCol="0" anchor="ctr" anchorCtr="0">
            <a:normAutofit/>
          </a:bodyPr>
          <a:lstStyle>
            <a:lvl1pPr marL="0" indent="0">
              <a:buFontTx/>
              <a:buNone/>
              <a:defRPr lang="en-US" sz="3199" dirty="0">
                <a:solidFill>
                  <a:schemeClr val="bg2">
                    <a:lumMod val="25000"/>
                  </a:schemeClr>
                </a:solidFill>
                <a:latin typeface="+mj-lt"/>
                <a:ea typeface="Lato Light" panose="020F0502020204030203" pitchFamily="34" charset="0"/>
                <a:cs typeface="Lato Light" panose="020F0502020204030203" pitchFamily="34" charset="0"/>
              </a:defRPr>
            </a:lvl1pPr>
          </a:lstStyle>
          <a:p>
            <a:pPr lvl="0">
              <a:buFontTx/>
              <a:buNone/>
            </a:pPr>
            <a:r>
              <a:rPr lang="en-US" dirty="0"/>
              <a:t>Title Here</a:t>
            </a:r>
          </a:p>
        </p:txBody>
      </p:sp>
      <p:sp>
        <p:nvSpPr>
          <p:cNvPr id="26" name="Text Placeholder 13"/>
          <p:cNvSpPr>
            <a:spLocks noGrp="1"/>
          </p:cNvSpPr>
          <p:nvPr>
            <p:ph type="body" sz="quarter" idx="25" hasCustomPrompt="1"/>
          </p:nvPr>
        </p:nvSpPr>
        <p:spPr>
          <a:xfrm>
            <a:off x="3614675" y="5166805"/>
            <a:ext cx="8664125" cy="2557834"/>
          </a:xfrm>
          <a:prstGeom prst="rect">
            <a:avLst/>
          </a:prstGeom>
        </p:spPr>
        <p:txBody>
          <a:bodyPr>
            <a:normAutofit/>
          </a:bodyPr>
          <a:lstStyle>
            <a:lvl1pPr marL="0" indent="0">
              <a:lnSpc>
                <a:spcPct val="140000"/>
              </a:lnSpc>
              <a:buFontTx/>
              <a:buNone/>
              <a:defRPr lang="en-US" sz="2199" dirty="0" smtClean="0">
                <a:latin typeface="+mj-lt"/>
                <a:ea typeface="Lato Light" panose="020F0502020204030203" pitchFamily="34" charset="0"/>
                <a:cs typeface="Lato Light" panose="020F0502020204030203" pitchFamily="34" charset="0"/>
              </a:defRPr>
            </a:lvl1pPr>
          </a:lstStyle>
          <a:p>
            <a:pPr marL="0" lvl="0" indent="0">
              <a:lnSpc>
                <a:spcPct val="126000"/>
              </a:lnSpc>
              <a:spcAft>
                <a:spcPts val="3599"/>
              </a:spcAft>
              <a:buClr>
                <a:srgbClr val="6D7B83"/>
              </a:buClr>
              <a:buNone/>
              <a:tabLst>
                <a:tab pos="675939" algn="l"/>
              </a:tabLst>
            </a:pPr>
            <a:r>
              <a:rPr lang="en-US" dirty="0"/>
              <a:t>Description</a:t>
            </a:r>
          </a:p>
        </p:txBody>
      </p:sp>
      <p:sp>
        <p:nvSpPr>
          <p:cNvPr id="28" name="Text Placeholder 11"/>
          <p:cNvSpPr>
            <a:spLocks noGrp="1"/>
          </p:cNvSpPr>
          <p:nvPr>
            <p:ph type="body" sz="quarter" idx="28" hasCustomPrompt="1"/>
          </p:nvPr>
        </p:nvSpPr>
        <p:spPr>
          <a:xfrm>
            <a:off x="12749463" y="3929495"/>
            <a:ext cx="1625177" cy="2286298"/>
          </a:xfrm>
          <a:prstGeom prst="rect">
            <a:avLst/>
          </a:prstGeom>
        </p:spPr>
        <p:txBody>
          <a:bodyPr vert="horz" lIns="91440" tIns="0" rIns="91440" bIns="0" rtlCol="0">
            <a:noAutofit/>
          </a:bodyPr>
          <a:lstStyle>
            <a:lvl1pPr marL="0" indent="0">
              <a:lnSpc>
                <a:spcPct val="100000"/>
              </a:lnSpc>
              <a:spcBef>
                <a:spcPts val="0"/>
              </a:spcBef>
              <a:spcAft>
                <a:spcPts val="0"/>
              </a:spcAft>
              <a:buNone/>
              <a:defRPr lang="en-US" sz="17592" b="0" i="0" dirty="0">
                <a:solidFill>
                  <a:schemeClr val="accent2"/>
                </a:solidFill>
                <a:latin typeface="Raleway" panose="020B0503030101060003" pitchFamily="34" charset="0"/>
                <a:ea typeface="+mn-ea"/>
                <a:cs typeface="+mn-cs"/>
              </a:defRPr>
            </a:lvl1pPr>
          </a:lstStyle>
          <a:p>
            <a:pPr lvl="0">
              <a:lnSpc>
                <a:spcPct val="100000"/>
              </a:lnSpc>
              <a:spcBef>
                <a:spcPts val="0"/>
              </a:spcBef>
            </a:pPr>
            <a:r>
              <a:rPr lang="en-US"/>
              <a:t>2</a:t>
            </a:r>
            <a:endParaRPr lang="en-US" dirty="0"/>
          </a:p>
        </p:txBody>
      </p:sp>
      <p:sp>
        <p:nvSpPr>
          <p:cNvPr id="29" name="Text Placeholder 11"/>
          <p:cNvSpPr>
            <a:spLocks noGrp="1"/>
          </p:cNvSpPr>
          <p:nvPr>
            <p:ph type="body" sz="quarter" idx="29" hasCustomPrompt="1"/>
          </p:nvPr>
        </p:nvSpPr>
        <p:spPr>
          <a:xfrm>
            <a:off x="14449235" y="4322764"/>
            <a:ext cx="8664125" cy="914400"/>
          </a:xfrm>
          <a:prstGeom prst="rect">
            <a:avLst/>
          </a:prstGeom>
        </p:spPr>
        <p:txBody>
          <a:bodyPr vert="horz" lIns="91440" tIns="45720" rIns="91440" bIns="45720" rtlCol="0" anchor="ctr" anchorCtr="0">
            <a:normAutofit/>
          </a:bodyPr>
          <a:lstStyle>
            <a:lvl1pPr marL="0" indent="0">
              <a:buFontTx/>
              <a:buNone/>
              <a:defRPr lang="en-US" sz="3199" dirty="0">
                <a:solidFill>
                  <a:schemeClr val="bg2">
                    <a:lumMod val="25000"/>
                  </a:schemeClr>
                </a:solidFill>
                <a:latin typeface="+mj-lt"/>
                <a:ea typeface="Lato Light" panose="020F0502020204030203" pitchFamily="34" charset="0"/>
                <a:cs typeface="Lato Light" panose="020F0502020204030203" pitchFamily="34" charset="0"/>
              </a:defRPr>
            </a:lvl1pPr>
          </a:lstStyle>
          <a:p>
            <a:pPr lvl="0">
              <a:buFontTx/>
              <a:buNone/>
            </a:pPr>
            <a:r>
              <a:rPr lang="en-US"/>
              <a:t>Title </a:t>
            </a:r>
            <a:r>
              <a:rPr lang="en-US" dirty="0"/>
              <a:t>Here</a:t>
            </a:r>
          </a:p>
        </p:txBody>
      </p:sp>
      <p:sp>
        <p:nvSpPr>
          <p:cNvPr id="30" name="Text Placeholder 13"/>
          <p:cNvSpPr>
            <a:spLocks noGrp="1"/>
          </p:cNvSpPr>
          <p:nvPr>
            <p:ph type="body" sz="quarter" idx="30" hasCustomPrompt="1"/>
          </p:nvPr>
        </p:nvSpPr>
        <p:spPr>
          <a:xfrm>
            <a:off x="14449235" y="5175175"/>
            <a:ext cx="8664125" cy="2551394"/>
          </a:xfrm>
          <a:prstGeom prst="rect">
            <a:avLst/>
          </a:prstGeom>
        </p:spPr>
        <p:txBody>
          <a:bodyPr>
            <a:normAutofit/>
          </a:bodyPr>
          <a:lstStyle>
            <a:lvl1pPr marL="0" indent="0">
              <a:lnSpc>
                <a:spcPct val="140000"/>
              </a:lnSpc>
              <a:buFontTx/>
              <a:buNone/>
              <a:defRPr lang="en-US" sz="2199" dirty="0" smtClean="0">
                <a:latin typeface="+mj-lt"/>
                <a:ea typeface="Lato Light" panose="020F0502020204030203" pitchFamily="34" charset="0"/>
                <a:cs typeface="Lato Light" panose="020F0502020204030203" pitchFamily="34" charset="0"/>
              </a:defRPr>
            </a:lvl1pPr>
          </a:lstStyle>
          <a:p>
            <a:pPr marL="0" lvl="0" indent="0">
              <a:lnSpc>
                <a:spcPct val="126000"/>
              </a:lnSpc>
              <a:spcAft>
                <a:spcPts val="3599"/>
              </a:spcAft>
              <a:buClr>
                <a:srgbClr val="6D7B83"/>
              </a:buClr>
              <a:buNone/>
              <a:tabLst>
                <a:tab pos="675939" algn="l"/>
              </a:tabLst>
            </a:pPr>
            <a:r>
              <a:rPr lang="en-US" dirty="0"/>
              <a:t>Description</a:t>
            </a:r>
          </a:p>
        </p:txBody>
      </p:sp>
      <p:sp>
        <p:nvSpPr>
          <p:cNvPr id="31" name="Title 1"/>
          <p:cNvSpPr>
            <a:spLocks noGrp="1"/>
          </p:cNvSpPr>
          <p:nvPr>
            <p:ph type="title" hasCustomPrompt="1"/>
          </p:nvPr>
        </p:nvSpPr>
        <p:spPr>
          <a:xfrm>
            <a:off x="1354928" y="1417928"/>
            <a:ext cx="20520357" cy="1188720"/>
          </a:xfrm>
          <a:prstGeom prst="rect">
            <a:avLst/>
          </a:prstGeom>
        </p:spPr>
        <p:txBody>
          <a:bodyPr anchor="ctr" anchorCtr="0">
            <a:normAutofit/>
          </a:bodyPr>
          <a:lstStyle>
            <a:lvl1pPr algn="l" defTabSz="1827887" rtl="0" eaLnBrk="1" latinLnBrk="0" hangingPunct="1">
              <a:lnSpc>
                <a:spcPct val="90000"/>
              </a:lnSpc>
              <a:spcBef>
                <a:spcPct val="0"/>
              </a:spcBef>
              <a:buNone/>
              <a:defRPr lang="en-US" sz="7198"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2" name="Text Placeholder 7"/>
          <p:cNvSpPr>
            <a:spLocks noGrp="1"/>
          </p:cNvSpPr>
          <p:nvPr>
            <p:ph type="body" sz="quarter" idx="31"/>
          </p:nvPr>
        </p:nvSpPr>
        <p:spPr>
          <a:xfrm>
            <a:off x="1354926" y="2515610"/>
            <a:ext cx="20520213" cy="882648"/>
          </a:xfrm>
          <a:prstGeom prst="rect">
            <a:avLst/>
          </a:prstGeom>
        </p:spPr>
        <p:txBody>
          <a:bodyPr vert="horz" lIns="91440" tIns="45720" rIns="91440" bIns="45720" rtlCol="0">
            <a:noAutofit/>
          </a:bodyPr>
          <a:lstStyle>
            <a:lvl1pPr marL="685459" indent="-685459">
              <a:buFontTx/>
              <a:buNone/>
              <a:defRPr lang="en-US" sz="4799"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7887" rtl="0" eaLnBrk="1" latinLnBrk="0" hangingPunct="1">
              <a:lnSpc>
                <a:spcPct val="130000"/>
              </a:lnSpc>
              <a:spcBef>
                <a:spcPts val="0"/>
              </a:spcBef>
              <a:spcAft>
                <a:spcPts val="3599"/>
              </a:spcAft>
              <a:buClr>
                <a:srgbClr val="6D7B83"/>
              </a:buClr>
              <a:buFontTx/>
              <a:buNone/>
              <a:tabLst>
                <a:tab pos="675939" algn="l"/>
              </a:tabLst>
            </a:pPr>
            <a:r>
              <a:rPr lang="en-US" dirty="0"/>
              <a:t>Click to edit Master text styles</a:t>
            </a:r>
          </a:p>
        </p:txBody>
      </p:sp>
    </p:spTree>
    <p:extLst>
      <p:ext uri="{BB962C8B-B14F-4D97-AF65-F5344CB8AC3E}">
        <p14:creationId xmlns:p14="http://schemas.microsoft.com/office/powerpoint/2010/main" val="197476995"/>
      </p:ext>
    </p:extLst>
  </p:cSld>
  <p:clrMapOvr>
    <a:masterClrMapping/>
  </p:clrMapOvr>
  <p:transition spd="slow">
    <p:push dir="u"/>
  </p:transition>
  <p:extLst>
    <p:ext uri="{DCECCB84-F9BA-43D5-87BE-67443E8EF086}">
      <p15:sldGuideLst xmlns:p15="http://schemas.microsoft.com/office/powerpoint/2012/main">
        <p15:guide id="1" orient="horz" pos="3240">
          <p15:clr>
            <a:srgbClr val="FBAE40"/>
          </p15:clr>
        </p15:guide>
        <p15:guide id="2" pos="7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quotes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882EC1-DB61-3344-AAEC-48F64DE3E2A0}"/>
              </a:ext>
            </a:extLst>
          </p:cNvPr>
          <p:cNvSpPr>
            <a:spLocks noGrp="1"/>
          </p:cNvSpPr>
          <p:nvPr>
            <p:ph type="pic" sz="quarter" idx="15"/>
          </p:nvPr>
        </p:nvSpPr>
        <p:spPr>
          <a:xfrm>
            <a:off x="0" y="0"/>
            <a:ext cx="15738100" cy="11853863"/>
          </a:xfrm>
          <a:solidFill>
            <a:schemeClr val="bg1">
              <a:lumMod val="95000"/>
            </a:schemeClr>
          </a:solidFill>
        </p:spPr>
        <p:txBody>
          <a:bodyPr/>
          <a:lstStyle/>
          <a:p>
            <a:endParaRPr lang="en-US" dirty="0"/>
          </a:p>
        </p:txBody>
      </p:sp>
      <p:sp>
        <p:nvSpPr>
          <p:cNvPr id="12" name="Title 1"/>
          <p:cNvSpPr>
            <a:spLocks noGrp="1"/>
          </p:cNvSpPr>
          <p:nvPr>
            <p:ph type="title" hasCustomPrompt="1"/>
          </p:nvPr>
        </p:nvSpPr>
        <p:spPr>
          <a:xfrm>
            <a:off x="14173200" y="1470251"/>
            <a:ext cx="6256531" cy="3301028"/>
          </a:xfrm>
          <a:prstGeom prst="rect">
            <a:avLst/>
          </a:prstGeom>
        </p:spPr>
        <p:txBody>
          <a:bodyPr anchor="b" anchorCtr="0">
            <a:normAutofit/>
          </a:bodyPr>
          <a:lstStyle>
            <a:lvl1pPr>
              <a:defRPr sz="7200">
                <a:solidFill>
                  <a:schemeClr val="bg1"/>
                </a:solidFill>
              </a:defRPr>
            </a:lvl1pPr>
          </a:lstStyle>
          <a:p>
            <a:r>
              <a:rPr lang="en-US" dirty="0"/>
              <a:t>CLICK TO EDIT MASTER TITLE STYLE</a:t>
            </a:r>
          </a:p>
        </p:txBody>
      </p:sp>
      <p:sp>
        <p:nvSpPr>
          <p:cNvPr id="13" name="Text Placeholder 7"/>
          <p:cNvSpPr>
            <a:spLocks noGrp="1"/>
          </p:cNvSpPr>
          <p:nvPr>
            <p:ph type="body" sz="quarter" idx="14"/>
          </p:nvPr>
        </p:nvSpPr>
        <p:spPr>
          <a:xfrm>
            <a:off x="14137944" y="4771279"/>
            <a:ext cx="6256487" cy="2674549"/>
          </a:xfrm>
          <a:prstGeom prst="rect">
            <a:avLst/>
          </a:prstGeom>
        </p:spPr>
        <p:txBody>
          <a:bodyPr vert="horz" lIns="91440" tIns="45720" rIns="91440" bIns="45720" rtlCol="0">
            <a:noAutofit/>
          </a:bodyPr>
          <a:lstStyle>
            <a:lvl1pPr marL="685629" indent="-685629" algn="l">
              <a:buFontTx/>
              <a:buNone/>
              <a:defRPr lang="en-US" sz="3100">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Tree>
    <p:extLst>
      <p:ext uri="{BB962C8B-B14F-4D97-AF65-F5344CB8AC3E}">
        <p14:creationId xmlns:p14="http://schemas.microsoft.com/office/powerpoint/2010/main" val="27802046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 Photo quo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882EC1-DB61-3344-AAEC-48F64DE3E2A0}"/>
              </a:ext>
            </a:extLst>
          </p:cNvPr>
          <p:cNvSpPr>
            <a:spLocks noGrp="1"/>
          </p:cNvSpPr>
          <p:nvPr>
            <p:ph type="pic" sz="quarter" idx="15"/>
          </p:nvPr>
        </p:nvSpPr>
        <p:spPr>
          <a:xfrm>
            <a:off x="0" y="412273"/>
            <a:ext cx="24377650" cy="11441590"/>
          </a:xfrm>
          <a:solidFill>
            <a:schemeClr val="bg1">
              <a:lumMod val="95000"/>
            </a:schemeClr>
          </a:solidFill>
        </p:spPr>
        <p:txBody>
          <a:bodyPr/>
          <a:lstStyle/>
          <a:p>
            <a:endParaRPr lang="en-US" dirty="0"/>
          </a:p>
        </p:txBody>
      </p:sp>
      <p:sp>
        <p:nvSpPr>
          <p:cNvPr id="12" name="Title 1"/>
          <p:cNvSpPr>
            <a:spLocks noGrp="1"/>
          </p:cNvSpPr>
          <p:nvPr>
            <p:ph type="title" hasCustomPrompt="1"/>
          </p:nvPr>
        </p:nvSpPr>
        <p:spPr>
          <a:xfrm>
            <a:off x="10221686" y="1649866"/>
            <a:ext cx="10482939" cy="3301028"/>
          </a:xfrm>
          <a:prstGeom prst="rect">
            <a:avLst/>
          </a:prstGeom>
        </p:spPr>
        <p:txBody>
          <a:bodyPr anchor="b" anchorCtr="0">
            <a:noAutofit/>
          </a:bodyPr>
          <a:lstStyle>
            <a:lvl1pPr>
              <a:defRPr sz="8800">
                <a:solidFill>
                  <a:schemeClr val="bg1"/>
                </a:solidFill>
              </a:defRPr>
            </a:lvl1pPr>
          </a:lstStyle>
          <a:p>
            <a:r>
              <a:rPr lang="en-US" dirty="0"/>
              <a:t>CLICK TO EDIT MASTER TITLE STYLE</a:t>
            </a:r>
          </a:p>
        </p:txBody>
      </p:sp>
      <p:sp>
        <p:nvSpPr>
          <p:cNvPr id="13" name="Text Placeholder 7"/>
          <p:cNvSpPr>
            <a:spLocks noGrp="1"/>
          </p:cNvSpPr>
          <p:nvPr>
            <p:ph type="body" sz="quarter" idx="14"/>
          </p:nvPr>
        </p:nvSpPr>
        <p:spPr>
          <a:xfrm>
            <a:off x="10221688" y="4989707"/>
            <a:ext cx="10482940" cy="6521937"/>
          </a:xfrm>
          <a:prstGeom prst="rect">
            <a:avLst/>
          </a:prstGeom>
        </p:spPr>
        <p:txBody>
          <a:bodyPr vert="horz" lIns="91440" tIns="45720" rIns="91440" bIns="45720" rtlCol="0">
            <a:noAutofit/>
          </a:bodyPr>
          <a:lstStyle>
            <a:lvl1pPr marL="685629" indent="-685629" algn="l">
              <a:lnSpc>
                <a:spcPct val="100000"/>
              </a:lnSpc>
              <a:buFontTx/>
              <a:buNone/>
              <a:defRPr lang="en-US" sz="3100">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Tree>
    <p:extLst>
      <p:ext uri="{BB962C8B-B14F-4D97-AF65-F5344CB8AC3E}">
        <p14:creationId xmlns:p14="http://schemas.microsoft.com/office/powerpoint/2010/main" val="17620979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085" y="4143374"/>
            <a:ext cx="9717524" cy="7806293"/>
          </a:xfrm>
          <a:prstGeom prst="rect">
            <a:avLst/>
          </a:prstGeom>
        </p:spPr>
        <p:txBody>
          <a:bodyPr>
            <a:normAutofit/>
          </a:bodyPr>
          <a:lstStyle>
            <a:lvl1pPr marL="0" indent="0">
              <a:lnSpc>
                <a:spcPct val="140000"/>
              </a:lnSpc>
              <a:spcAft>
                <a:spcPts val="3599"/>
              </a:spcAft>
              <a:buFontTx/>
              <a:buNone/>
              <a:defRPr lang="en-US" sz="3200" b="0" smtClean="0">
                <a:ea typeface="Lato Light" panose="020F0502020204030203" pitchFamily="34" charset="0"/>
                <a:cs typeface="Lato Light" panose="020F0502020204030203" pitchFamily="34" charset="0"/>
              </a:defRPr>
            </a:lvl1pPr>
            <a:lvl2pPr marL="0" indent="0">
              <a:lnSpc>
                <a:spcPct val="140000"/>
              </a:lnSpc>
              <a:spcAft>
                <a:spcPts val="3599"/>
              </a:spcAft>
              <a:buFontTx/>
              <a:buNone/>
              <a:defRPr lang="en-US" sz="2800" b="0" smtClean="0"/>
            </a:lvl2pPr>
            <a:lvl3pPr marL="0" indent="0">
              <a:lnSpc>
                <a:spcPct val="140000"/>
              </a:lnSpc>
              <a:spcAft>
                <a:spcPts val="3599"/>
              </a:spcAft>
              <a:buFontTx/>
              <a:buNone/>
              <a:defRPr lang="en-US" sz="2800" b="0" smtClean="0"/>
            </a:lvl3pPr>
            <a:lvl4pPr marL="0" indent="0">
              <a:lnSpc>
                <a:spcPct val="140000"/>
              </a:lnSpc>
              <a:spcAft>
                <a:spcPts val="3599"/>
              </a:spcAft>
              <a:buFontTx/>
              <a:buNone/>
              <a:defRPr lang="en-US" sz="2800" b="0" smtClean="0"/>
            </a:lvl4pPr>
            <a:lvl5pPr marL="0" indent="0">
              <a:lnSpc>
                <a:spcPct val="140000"/>
              </a:lnSpc>
              <a:spcAft>
                <a:spcPts val="3599"/>
              </a:spcAft>
              <a:buFontTx/>
              <a:buNone/>
              <a:defRPr lang="en-US" sz="2800" b="0" dirty="0"/>
            </a:lvl5pPr>
          </a:lstStyle>
          <a:p>
            <a:pPr marL="0" lvl="0" indent="0">
              <a:lnSpc>
                <a:spcPct val="130000"/>
              </a:lnSpc>
              <a:spcAft>
                <a:spcPts val="3599"/>
              </a:spcAft>
              <a:buClr>
                <a:srgbClr val="6D7B83"/>
              </a:buClr>
              <a:buNone/>
              <a:tabLst>
                <a:tab pos="676107" algn="l"/>
              </a:tabLst>
            </a:pPr>
            <a:r>
              <a:rPr lang="en-US" dirty="0"/>
              <a:t>Click to edit Master text styles</a:t>
            </a:r>
          </a:p>
          <a:p>
            <a:pPr marL="0" lvl="1" indent="0">
              <a:lnSpc>
                <a:spcPct val="130000"/>
              </a:lnSpc>
              <a:spcAft>
                <a:spcPts val="3599"/>
              </a:spcAft>
              <a:buClr>
                <a:srgbClr val="6D7B83"/>
              </a:buClr>
              <a:buNone/>
              <a:tabLst>
                <a:tab pos="676107" algn="l"/>
              </a:tabLst>
            </a:pPr>
            <a:r>
              <a:rPr lang="en-US" dirty="0"/>
              <a:t>Second level</a:t>
            </a:r>
          </a:p>
          <a:p>
            <a:pPr marL="0" lvl="2" indent="0">
              <a:lnSpc>
                <a:spcPct val="130000"/>
              </a:lnSpc>
              <a:spcAft>
                <a:spcPts val="3599"/>
              </a:spcAft>
              <a:buClr>
                <a:srgbClr val="6D7B83"/>
              </a:buClr>
              <a:buNone/>
              <a:tabLst>
                <a:tab pos="676107" algn="l"/>
              </a:tabLst>
            </a:pPr>
            <a:r>
              <a:rPr lang="en-US" dirty="0"/>
              <a:t>Third level</a:t>
            </a:r>
          </a:p>
          <a:p>
            <a:pPr marL="0" lvl="3" indent="0">
              <a:lnSpc>
                <a:spcPct val="130000"/>
              </a:lnSpc>
              <a:spcAft>
                <a:spcPts val="3599"/>
              </a:spcAft>
              <a:buClr>
                <a:srgbClr val="6D7B83"/>
              </a:buClr>
              <a:buNone/>
              <a:tabLst>
                <a:tab pos="676107" algn="l"/>
              </a:tabLst>
            </a:pPr>
            <a:r>
              <a:rPr lang="en-US" dirty="0"/>
              <a:t>Fourth level</a:t>
            </a:r>
          </a:p>
          <a:p>
            <a:pPr marL="0" lvl="4" indent="0">
              <a:lnSpc>
                <a:spcPct val="130000"/>
              </a:lnSpc>
              <a:spcAft>
                <a:spcPts val="3599"/>
              </a:spcAft>
              <a:buClr>
                <a:srgbClr val="6D7B83"/>
              </a:buClr>
              <a:buNone/>
              <a:tabLst>
                <a:tab pos="676107" algn="l"/>
              </a:tabLst>
            </a:pPr>
            <a:r>
              <a:rPr lang="en-US" dirty="0"/>
              <a:t>Fifth level</a:t>
            </a:r>
          </a:p>
        </p:txBody>
      </p:sp>
      <p:sp>
        <p:nvSpPr>
          <p:cNvPr id="9" name="Content Placeholder 2"/>
          <p:cNvSpPr>
            <a:spLocks noGrp="1"/>
          </p:cNvSpPr>
          <p:nvPr>
            <p:ph idx="13"/>
          </p:nvPr>
        </p:nvSpPr>
        <p:spPr>
          <a:xfrm>
            <a:off x="12329649" y="4143374"/>
            <a:ext cx="9452475" cy="7806293"/>
          </a:xfrm>
          <a:prstGeom prst="rect">
            <a:avLst/>
          </a:prstGeom>
        </p:spPr>
        <p:txBody>
          <a:bodyPr>
            <a:normAutofit/>
          </a:bodyPr>
          <a:lstStyle>
            <a:lvl1pPr marL="0" indent="0">
              <a:lnSpc>
                <a:spcPct val="140000"/>
              </a:lnSpc>
              <a:spcAft>
                <a:spcPts val="3599"/>
              </a:spcAft>
              <a:buFontTx/>
              <a:buNone/>
              <a:defRPr lang="en-US" sz="3200" b="0" smtClean="0">
                <a:ea typeface="Lato Light" panose="020F0502020204030203" pitchFamily="34" charset="0"/>
                <a:cs typeface="Lato Light" panose="020F0502020204030203" pitchFamily="34" charset="0"/>
              </a:defRPr>
            </a:lvl1pPr>
            <a:lvl2pPr marL="0" indent="0">
              <a:lnSpc>
                <a:spcPct val="140000"/>
              </a:lnSpc>
              <a:spcAft>
                <a:spcPts val="3599"/>
              </a:spcAft>
              <a:buFontTx/>
              <a:buNone/>
              <a:defRPr lang="en-US" sz="2800" b="0" smtClean="0"/>
            </a:lvl2pPr>
            <a:lvl3pPr marL="0" indent="0">
              <a:lnSpc>
                <a:spcPct val="140000"/>
              </a:lnSpc>
              <a:spcAft>
                <a:spcPts val="3599"/>
              </a:spcAft>
              <a:buFontTx/>
              <a:buNone/>
              <a:defRPr lang="en-US" sz="2800" b="0" smtClean="0"/>
            </a:lvl3pPr>
            <a:lvl4pPr marL="0" indent="0">
              <a:lnSpc>
                <a:spcPct val="140000"/>
              </a:lnSpc>
              <a:spcAft>
                <a:spcPts val="3599"/>
              </a:spcAft>
              <a:buFontTx/>
              <a:buNone/>
              <a:defRPr lang="en-US" sz="2800" b="0" smtClean="0"/>
            </a:lvl4pPr>
            <a:lvl5pPr marL="0" indent="0">
              <a:lnSpc>
                <a:spcPct val="140000"/>
              </a:lnSpc>
              <a:spcAft>
                <a:spcPts val="3599"/>
              </a:spcAft>
              <a:buFontTx/>
              <a:buNone/>
              <a:defRPr lang="en-US" sz="2800" b="0" dirty="0"/>
            </a:lvl5pPr>
          </a:lstStyle>
          <a:p>
            <a:pPr marL="0" lvl="0" indent="0">
              <a:lnSpc>
                <a:spcPct val="130000"/>
              </a:lnSpc>
              <a:spcAft>
                <a:spcPts val="3599"/>
              </a:spcAft>
              <a:buClr>
                <a:srgbClr val="6D7B83"/>
              </a:buClr>
              <a:buNone/>
              <a:tabLst>
                <a:tab pos="676107" algn="l"/>
              </a:tabLst>
            </a:pPr>
            <a:r>
              <a:rPr lang="en-US" dirty="0"/>
              <a:t>Click to edit Master text styles</a:t>
            </a:r>
          </a:p>
          <a:p>
            <a:pPr marL="0" lvl="1" indent="0">
              <a:lnSpc>
                <a:spcPct val="130000"/>
              </a:lnSpc>
              <a:spcAft>
                <a:spcPts val="3599"/>
              </a:spcAft>
              <a:buClr>
                <a:srgbClr val="6D7B83"/>
              </a:buClr>
              <a:buNone/>
              <a:tabLst>
                <a:tab pos="676107" algn="l"/>
              </a:tabLst>
            </a:pPr>
            <a:r>
              <a:rPr lang="en-US" dirty="0"/>
              <a:t>Second level</a:t>
            </a:r>
          </a:p>
          <a:p>
            <a:pPr marL="0" lvl="2" indent="0">
              <a:lnSpc>
                <a:spcPct val="130000"/>
              </a:lnSpc>
              <a:spcAft>
                <a:spcPts val="3599"/>
              </a:spcAft>
              <a:buClr>
                <a:srgbClr val="6D7B83"/>
              </a:buClr>
              <a:buNone/>
              <a:tabLst>
                <a:tab pos="676107" algn="l"/>
              </a:tabLst>
            </a:pPr>
            <a:r>
              <a:rPr lang="en-US" dirty="0"/>
              <a:t>Third level</a:t>
            </a:r>
          </a:p>
          <a:p>
            <a:pPr marL="0" lvl="3" indent="0">
              <a:lnSpc>
                <a:spcPct val="130000"/>
              </a:lnSpc>
              <a:spcAft>
                <a:spcPts val="3599"/>
              </a:spcAft>
              <a:buClr>
                <a:srgbClr val="6D7B83"/>
              </a:buClr>
              <a:buNone/>
              <a:tabLst>
                <a:tab pos="676107" algn="l"/>
              </a:tabLst>
            </a:pPr>
            <a:r>
              <a:rPr lang="en-US" dirty="0"/>
              <a:t>Fourth level</a:t>
            </a:r>
          </a:p>
          <a:p>
            <a:pPr marL="0" lvl="4" indent="0">
              <a:lnSpc>
                <a:spcPct val="130000"/>
              </a:lnSpc>
              <a:spcAft>
                <a:spcPts val="3599"/>
              </a:spcAft>
              <a:buClr>
                <a:srgbClr val="6D7B83"/>
              </a:buClr>
              <a:buNone/>
              <a:tabLst>
                <a:tab pos="676107" algn="l"/>
              </a:tabLst>
            </a:pPr>
            <a:r>
              <a:rPr lang="en-US" dirty="0"/>
              <a:t>Fifth level</a:t>
            </a:r>
          </a:p>
        </p:txBody>
      </p:sp>
      <p:sp>
        <p:nvSpPr>
          <p:cNvPr id="12"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3"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
        <p:nvSpPr>
          <p:cNvPr id="2" name="TextBox 1"/>
          <p:cNvSpPr txBox="1"/>
          <p:nvPr userDrawn="1"/>
        </p:nvSpPr>
        <p:spPr>
          <a:xfrm>
            <a:off x="1494263" y="3858322"/>
            <a:ext cx="184731" cy="64620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39206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086" y="4143374"/>
            <a:ext cx="5691374" cy="7806293"/>
          </a:xfrm>
          <a:prstGeom prst="rect">
            <a:avLst/>
          </a:prstGeom>
        </p:spPr>
        <p:txBody>
          <a:bodyPr>
            <a:normAutofit/>
          </a:bodyPr>
          <a:lstStyle>
            <a:lvl1pPr marL="0" indent="0">
              <a:lnSpc>
                <a:spcPct val="140000"/>
              </a:lnSpc>
              <a:spcAft>
                <a:spcPts val="3599"/>
              </a:spcAft>
              <a:buFontTx/>
              <a:buNone/>
              <a:defRPr lang="en-US" sz="3200" b="0" smtClean="0">
                <a:ea typeface="Lato Light" panose="020F0502020204030203" pitchFamily="34" charset="0"/>
                <a:cs typeface="Lato Light" panose="020F0502020204030203" pitchFamily="34" charset="0"/>
              </a:defRPr>
            </a:lvl1pPr>
            <a:lvl2pPr marL="0" indent="0">
              <a:lnSpc>
                <a:spcPct val="140000"/>
              </a:lnSpc>
              <a:spcAft>
                <a:spcPts val="3599"/>
              </a:spcAft>
              <a:buFontTx/>
              <a:buNone/>
              <a:defRPr lang="en-US" sz="2800" b="0" smtClean="0"/>
            </a:lvl2pPr>
            <a:lvl3pPr marL="0" indent="0">
              <a:lnSpc>
                <a:spcPct val="140000"/>
              </a:lnSpc>
              <a:spcAft>
                <a:spcPts val="3599"/>
              </a:spcAft>
              <a:buFontTx/>
              <a:buNone/>
              <a:defRPr lang="en-US" sz="2800" b="0" smtClean="0"/>
            </a:lvl3pPr>
            <a:lvl4pPr marL="0" indent="0">
              <a:lnSpc>
                <a:spcPct val="140000"/>
              </a:lnSpc>
              <a:spcAft>
                <a:spcPts val="3599"/>
              </a:spcAft>
              <a:buFontTx/>
              <a:buNone/>
              <a:defRPr lang="en-US" sz="2800" b="0" smtClean="0"/>
            </a:lvl4pPr>
            <a:lvl5pPr marL="0" indent="0">
              <a:lnSpc>
                <a:spcPct val="140000"/>
              </a:lnSpc>
              <a:spcAft>
                <a:spcPts val="3599"/>
              </a:spcAft>
              <a:buFontTx/>
              <a:buNone/>
              <a:defRPr lang="en-US" sz="2800" b="0" dirty="0"/>
            </a:lvl5pPr>
          </a:lstStyle>
          <a:p>
            <a:pPr marL="0" lvl="0" indent="0">
              <a:lnSpc>
                <a:spcPct val="130000"/>
              </a:lnSpc>
              <a:spcAft>
                <a:spcPts val="3599"/>
              </a:spcAft>
              <a:buClr>
                <a:srgbClr val="6D7B83"/>
              </a:buClr>
              <a:buNone/>
              <a:tabLst>
                <a:tab pos="676107" algn="l"/>
              </a:tabLst>
            </a:pPr>
            <a:r>
              <a:rPr lang="en-US" dirty="0"/>
              <a:t>Click to edit Master text styles</a:t>
            </a:r>
          </a:p>
          <a:p>
            <a:pPr marL="0" lvl="1" indent="0">
              <a:lnSpc>
                <a:spcPct val="130000"/>
              </a:lnSpc>
              <a:spcAft>
                <a:spcPts val="3599"/>
              </a:spcAft>
              <a:buClr>
                <a:srgbClr val="6D7B83"/>
              </a:buClr>
              <a:buNone/>
              <a:tabLst>
                <a:tab pos="676107" algn="l"/>
              </a:tabLst>
            </a:pPr>
            <a:r>
              <a:rPr lang="en-US" dirty="0"/>
              <a:t>Second level</a:t>
            </a:r>
          </a:p>
          <a:p>
            <a:pPr marL="0" lvl="2" indent="0">
              <a:lnSpc>
                <a:spcPct val="130000"/>
              </a:lnSpc>
              <a:spcAft>
                <a:spcPts val="3599"/>
              </a:spcAft>
              <a:buClr>
                <a:srgbClr val="6D7B83"/>
              </a:buClr>
              <a:buNone/>
              <a:tabLst>
                <a:tab pos="676107" algn="l"/>
              </a:tabLst>
            </a:pPr>
            <a:r>
              <a:rPr lang="en-US" dirty="0"/>
              <a:t>Third level</a:t>
            </a:r>
          </a:p>
          <a:p>
            <a:pPr marL="0" lvl="3" indent="0">
              <a:lnSpc>
                <a:spcPct val="130000"/>
              </a:lnSpc>
              <a:spcAft>
                <a:spcPts val="3599"/>
              </a:spcAft>
              <a:buClr>
                <a:srgbClr val="6D7B83"/>
              </a:buClr>
              <a:buNone/>
              <a:tabLst>
                <a:tab pos="676107" algn="l"/>
              </a:tabLst>
            </a:pPr>
            <a:r>
              <a:rPr lang="en-US" dirty="0"/>
              <a:t>Fourth level</a:t>
            </a:r>
          </a:p>
          <a:p>
            <a:pPr marL="0" lvl="4" indent="0">
              <a:lnSpc>
                <a:spcPct val="130000"/>
              </a:lnSpc>
              <a:spcAft>
                <a:spcPts val="3599"/>
              </a:spcAft>
              <a:buClr>
                <a:srgbClr val="6D7B83"/>
              </a:buClr>
              <a:buNone/>
              <a:tabLst>
                <a:tab pos="676107" algn="l"/>
              </a:tabLst>
            </a:pPr>
            <a:r>
              <a:rPr lang="en-US" dirty="0"/>
              <a:t>Fifth level</a:t>
            </a:r>
          </a:p>
        </p:txBody>
      </p:sp>
      <p:sp>
        <p:nvSpPr>
          <p:cNvPr id="9" name="Content Placeholder 2"/>
          <p:cNvSpPr>
            <a:spLocks noGrp="1"/>
          </p:cNvSpPr>
          <p:nvPr>
            <p:ph idx="13" hasCustomPrompt="1"/>
          </p:nvPr>
        </p:nvSpPr>
        <p:spPr>
          <a:xfrm>
            <a:off x="7589520" y="4143374"/>
            <a:ext cx="14348777" cy="7806293"/>
          </a:xfrm>
          <a:prstGeom prst="rect">
            <a:avLst/>
          </a:prstGeom>
          <a:solidFill>
            <a:schemeClr val="bg2"/>
          </a:solidFill>
        </p:spPr>
        <p:txBody>
          <a:bodyPr>
            <a:normAutofit/>
          </a:bodyPr>
          <a:lstStyle>
            <a:lvl1pPr marL="0" indent="0">
              <a:lnSpc>
                <a:spcPct val="140000"/>
              </a:lnSpc>
              <a:spcAft>
                <a:spcPts val="3599"/>
              </a:spcAft>
              <a:buFontTx/>
              <a:buNone/>
              <a:defRPr lang="en-US" sz="3200" b="0" smtClean="0">
                <a:ea typeface="Lato Light" panose="020F0502020204030203" pitchFamily="34" charset="0"/>
                <a:cs typeface="Lato Light" panose="020F0502020204030203" pitchFamily="34" charset="0"/>
              </a:defRPr>
            </a:lvl1pPr>
            <a:lvl2pPr marL="0" indent="0">
              <a:lnSpc>
                <a:spcPct val="140000"/>
              </a:lnSpc>
              <a:spcAft>
                <a:spcPts val="3599"/>
              </a:spcAft>
              <a:buFontTx/>
              <a:buNone/>
              <a:defRPr lang="en-US" sz="2800" b="0" smtClean="0"/>
            </a:lvl2pPr>
            <a:lvl3pPr marL="0" indent="0">
              <a:lnSpc>
                <a:spcPct val="140000"/>
              </a:lnSpc>
              <a:spcAft>
                <a:spcPts val="3599"/>
              </a:spcAft>
              <a:buFontTx/>
              <a:buNone/>
              <a:defRPr lang="en-US" sz="2800" b="0" smtClean="0"/>
            </a:lvl3pPr>
            <a:lvl4pPr marL="0" indent="0">
              <a:lnSpc>
                <a:spcPct val="140000"/>
              </a:lnSpc>
              <a:spcAft>
                <a:spcPts val="3599"/>
              </a:spcAft>
              <a:buFontTx/>
              <a:buNone/>
              <a:defRPr lang="en-US" sz="2800" b="0" smtClean="0"/>
            </a:lvl4pPr>
            <a:lvl5pPr marL="0" indent="0">
              <a:lnSpc>
                <a:spcPct val="140000"/>
              </a:lnSpc>
              <a:spcAft>
                <a:spcPts val="3599"/>
              </a:spcAft>
              <a:buFontTx/>
              <a:buNone/>
              <a:defRPr lang="en-US" sz="2800" b="0" dirty="0"/>
            </a:lvl5pPr>
          </a:lstStyle>
          <a:p>
            <a:pPr lvl="0"/>
            <a:r>
              <a:rPr lang="en-US" dirty="0"/>
              <a:t>Click the Video Icon to add a video</a:t>
            </a:r>
          </a:p>
        </p:txBody>
      </p:sp>
      <p:sp>
        <p:nvSpPr>
          <p:cNvPr id="12"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3"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
        <p:nvSpPr>
          <p:cNvPr id="2" name="TextBox 1"/>
          <p:cNvSpPr txBox="1"/>
          <p:nvPr userDrawn="1"/>
        </p:nvSpPr>
        <p:spPr>
          <a:xfrm>
            <a:off x="1494263" y="3858322"/>
            <a:ext cx="184731" cy="64620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956092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1564" y="4073035"/>
            <a:ext cx="6617310" cy="7729917"/>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a:solidFill>
                  <a:schemeClr val="tx1"/>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5"/>
          </p:nvPr>
        </p:nvSpPr>
        <p:spPr>
          <a:xfrm>
            <a:off x="15794363" y="4073035"/>
            <a:ext cx="6617310" cy="7729917"/>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a:solidFill>
                  <a:schemeClr val="tx1"/>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1428766" y="4073035"/>
            <a:ext cx="6617310" cy="7729917"/>
          </a:xfrm>
          <a:prstGeom prst="rect">
            <a:avLst/>
          </a:prstGeom>
        </p:spPr>
        <p:txBody>
          <a:bodyPr>
            <a:normAutofit/>
          </a:bodyPr>
          <a:lstStyle>
            <a:lvl1pPr marL="0"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1pPr>
            <a:lvl2pPr marL="914171"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2pPr>
            <a:lvl3pPr marL="1828343"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3pPr>
            <a:lvl4pPr marL="2742514"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smtClean="0">
                <a:solidFill>
                  <a:schemeClr val="tx1"/>
                </a:solidFill>
                <a:latin typeface="+mj-lt"/>
                <a:ea typeface="+mn-ea"/>
                <a:cs typeface="+mn-cs"/>
              </a:defRPr>
            </a:lvl4pPr>
            <a:lvl5pPr marL="3656686" indent="0" algn="l" defTabSz="1828343" rtl="0" eaLnBrk="1" latinLnBrk="0" hangingPunct="1">
              <a:lnSpc>
                <a:spcPct val="140000"/>
              </a:lnSpc>
              <a:spcBef>
                <a:spcPts val="0"/>
              </a:spcBef>
              <a:spcAft>
                <a:spcPts val="3599"/>
              </a:spcAft>
              <a:buClr>
                <a:schemeClr val="accent1"/>
              </a:buClr>
              <a:buFont typeface="Wingdings" panose="05000000000000000000" pitchFamily="2" charset="2"/>
              <a:buNone/>
              <a:tabLst>
                <a:tab pos="676107" algn="l"/>
              </a:tabLst>
              <a:defRPr lang="en-US" sz="3200" kern="1200" dirty="0">
                <a:solidFill>
                  <a:schemeClr val="tx1"/>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1418085" y="1417928"/>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9" name="Text Placeholder 7"/>
          <p:cNvSpPr>
            <a:spLocks noGrp="1"/>
          </p:cNvSpPr>
          <p:nvPr>
            <p:ph type="body" sz="quarter" idx="14"/>
          </p:nvPr>
        </p:nvSpPr>
        <p:spPr>
          <a:xfrm>
            <a:off x="1418085" y="2515610"/>
            <a:ext cx="20520212" cy="882648"/>
          </a:xfrm>
          <a:prstGeom prst="rect">
            <a:avLst/>
          </a:prstGeom>
        </p:spPr>
        <p:txBody>
          <a:bodyPr vert="horz" lIns="91440" tIns="45720" rIns="91440" bIns="45720" rtlCol="0">
            <a:noAutofit/>
          </a:bodyPr>
          <a:lstStyle>
            <a:lvl1pPr marL="685629" indent="-685629">
              <a:buFontTx/>
              <a:buNone/>
              <a:defRPr lang="en-US" sz="480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None/>
              <a:tabLst>
                <a:tab pos="676107" algn="l"/>
              </a:tabLst>
            </a:pPr>
            <a:r>
              <a:rPr lang="en-US" dirty="0"/>
              <a:t>Click to edit Master text styles</a:t>
            </a:r>
          </a:p>
        </p:txBody>
      </p:sp>
    </p:spTree>
    <p:extLst>
      <p:ext uri="{BB962C8B-B14F-4D97-AF65-F5344CB8AC3E}">
        <p14:creationId xmlns:p14="http://schemas.microsoft.com/office/powerpoint/2010/main" val="129365027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with hero image">
    <p:spTree>
      <p:nvGrpSpPr>
        <p:cNvPr id="1" name=""/>
        <p:cNvGrpSpPr/>
        <p:nvPr/>
      </p:nvGrpSpPr>
      <p:grpSpPr>
        <a:xfrm>
          <a:off x="0" y="0"/>
          <a:ext cx="0" cy="0"/>
          <a:chOff x="0" y="0"/>
          <a:chExt cx="0" cy="0"/>
        </a:xfrm>
      </p:grpSpPr>
      <p:sp>
        <p:nvSpPr>
          <p:cNvPr id="40" name="Rounded Rectangle 39"/>
          <p:cNvSpPr/>
          <p:nvPr/>
        </p:nvSpPr>
        <p:spPr>
          <a:xfrm>
            <a:off x="2142908" y="8385268"/>
            <a:ext cx="6218490" cy="143092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7196" b="0">
              <a:solidFill>
                <a:schemeClr val="accent5"/>
              </a:solidFill>
              <a:latin typeface="Raleway Light" panose="020B0403030101060003" pitchFamily="34" charset="0"/>
            </a:endParaRPr>
          </a:p>
        </p:txBody>
      </p:sp>
      <p:sp>
        <p:nvSpPr>
          <p:cNvPr id="25" name="Rounded Rectangle 24"/>
          <p:cNvSpPr/>
          <p:nvPr userDrawn="1"/>
        </p:nvSpPr>
        <p:spPr>
          <a:xfrm>
            <a:off x="16150305" y="8385268"/>
            <a:ext cx="6218490" cy="1430924"/>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endParaRPr lang="en-US" sz="7196" b="0">
              <a:solidFill>
                <a:schemeClr val="accent5"/>
              </a:solidFill>
              <a:latin typeface="Raleway Light" panose="020B0403030101060003" pitchFamily="34" charset="0"/>
            </a:endParaRPr>
          </a:p>
        </p:txBody>
      </p:sp>
      <p:sp>
        <p:nvSpPr>
          <p:cNvPr id="18" name="Rounded Rectangle 17"/>
          <p:cNvSpPr/>
          <p:nvPr userDrawn="1"/>
        </p:nvSpPr>
        <p:spPr>
          <a:xfrm>
            <a:off x="9146607" y="8385268"/>
            <a:ext cx="6218490" cy="143092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b="0">
              <a:solidFill>
                <a:schemeClr val="accent5"/>
              </a:solidFill>
              <a:latin typeface="Raleway Light" panose="020B0403030101060003" pitchFamily="34" charset="0"/>
            </a:endParaRPr>
          </a:p>
        </p:txBody>
      </p:sp>
      <p:sp>
        <p:nvSpPr>
          <p:cNvPr id="13" name="Text Placeholder 12"/>
          <p:cNvSpPr>
            <a:spLocks noGrp="1"/>
          </p:cNvSpPr>
          <p:nvPr>
            <p:ph type="body" sz="quarter" idx="17" hasCustomPrompt="1"/>
          </p:nvPr>
        </p:nvSpPr>
        <p:spPr>
          <a:xfrm>
            <a:off x="2142908" y="8385268"/>
            <a:ext cx="6150198" cy="1430924"/>
          </a:xfrm>
          <a:prstGeom prst="rect">
            <a:avLst/>
          </a:prstGeom>
          <a:noFill/>
        </p:spPr>
        <p:txBody>
          <a:bodyPr vert="horz" lIns="91440" tIns="45720" rIns="91440" bIns="45720" rtlCol="0" anchor="ctr" anchorCtr="0">
            <a:normAutofit/>
          </a:bodyPr>
          <a:lstStyle>
            <a:lvl1pPr algn="ctr">
              <a:buFontTx/>
              <a:buNone/>
              <a:defRPr lang="en-US" sz="3599" b="1">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dirty="0"/>
              <a:t>Click To Edit Text</a:t>
            </a:r>
          </a:p>
        </p:txBody>
      </p:sp>
      <p:sp>
        <p:nvSpPr>
          <p:cNvPr id="20" name="Text Placeholder 12"/>
          <p:cNvSpPr>
            <a:spLocks noGrp="1"/>
          </p:cNvSpPr>
          <p:nvPr>
            <p:ph type="body" sz="quarter" idx="18" hasCustomPrompt="1"/>
          </p:nvPr>
        </p:nvSpPr>
        <p:spPr>
          <a:xfrm>
            <a:off x="9146607" y="8385268"/>
            <a:ext cx="6150198" cy="1430924"/>
          </a:xfrm>
          <a:prstGeom prst="rect">
            <a:avLst/>
          </a:prstGeom>
        </p:spPr>
        <p:txBody>
          <a:bodyPr vert="horz" lIns="91440" tIns="45720" rIns="91440" bIns="45720" rtlCol="0" anchor="ctr" anchorCtr="0">
            <a:normAutofit/>
          </a:bodyPr>
          <a:lstStyle>
            <a:lvl1pPr algn="ctr">
              <a:buFontTx/>
              <a:buNone/>
              <a:defRPr lang="en-US" sz="3599" b="1">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Click To Edit Text</a:t>
            </a:r>
          </a:p>
        </p:txBody>
      </p:sp>
      <p:sp>
        <p:nvSpPr>
          <p:cNvPr id="21" name="Text Placeholder 12"/>
          <p:cNvSpPr>
            <a:spLocks noGrp="1"/>
          </p:cNvSpPr>
          <p:nvPr>
            <p:ph type="body" sz="quarter" idx="19" hasCustomPrompt="1"/>
          </p:nvPr>
        </p:nvSpPr>
        <p:spPr>
          <a:xfrm>
            <a:off x="16150305" y="8385268"/>
            <a:ext cx="6150198" cy="1430924"/>
          </a:xfrm>
          <a:prstGeom prst="rect">
            <a:avLst/>
          </a:prstGeom>
        </p:spPr>
        <p:txBody>
          <a:bodyPr vert="horz" lIns="91440" tIns="45720" rIns="91440" bIns="45720" rtlCol="0" anchor="ctr" anchorCtr="0">
            <a:normAutofit/>
          </a:bodyPr>
          <a:lstStyle>
            <a:lvl1pPr algn="ctr">
              <a:buFontTx/>
              <a:buNone/>
              <a:defRPr lang="en-US" sz="3599" b="1">
                <a:solidFill>
                  <a:schemeClr val="bg1"/>
                </a:solidFill>
                <a:latin typeface="+mj-lt"/>
                <a:ea typeface="Lato Light" panose="020F0502020204030203" pitchFamily="34" charset="0"/>
                <a:cs typeface="Lato Light" panose="020F0502020204030203" pitchFamily="34" charset="0"/>
              </a:defRPr>
            </a:lvl1pPr>
          </a:lstStyle>
          <a:p>
            <a:pPr marL="0" lvl="0" indent="0">
              <a:lnSpc>
                <a:spcPct val="130000"/>
              </a:lnSpc>
              <a:buClr>
                <a:srgbClr val="6D7B83"/>
              </a:buClr>
              <a:buFontTx/>
              <a:buNone/>
              <a:tabLst>
                <a:tab pos="676107" algn="l"/>
              </a:tabLst>
            </a:pPr>
            <a:r>
              <a:rPr lang="en-US"/>
              <a:t>Click To Edit Text</a:t>
            </a:r>
          </a:p>
        </p:txBody>
      </p:sp>
      <p:sp>
        <p:nvSpPr>
          <p:cNvPr id="22" name="Content Placeholder 2"/>
          <p:cNvSpPr>
            <a:spLocks noGrp="1"/>
          </p:cNvSpPr>
          <p:nvPr>
            <p:ph idx="20"/>
          </p:nvPr>
        </p:nvSpPr>
        <p:spPr>
          <a:xfrm>
            <a:off x="2142908" y="9973104"/>
            <a:ext cx="6150196" cy="2085546"/>
          </a:xfrm>
          <a:prstGeom prst="rect">
            <a:avLst/>
          </a:prstGeom>
        </p:spPr>
        <p:txBody>
          <a:bodyPr>
            <a:normAutofit/>
          </a:bodyPr>
          <a:lstStyle>
            <a:lvl1pPr marL="0" indent="0">
              <a:lnSpc>
                <a:spcPct val="140000"/>
              </a:lnSpc>
              <a:buFontTx/>
              <a:buNone/>
              <a:tabLst/>
              <a:defRPr lang="en-US" sz="2200" smtClean="0">
                <a:latin typeface="Trebuchet MS" panose="020B0703020202090204" pitchFamily="34" charset="0"/>
              </a:defRPr>
            </a:lvl1pPr>
            <a:lvl2pPr marL="0" indent="914171">
              <a:buFontTx/>
              <a:buNone/>
              <a:tabLst/>
              <a:defRPr lang="en-US" sz="2799" smtClean="0"/>
            </a:lvl2pPr>
          </a:lstStyle>
          <a:p>
            <a:pPr marL="0" lvl="0" indent="0">
              <a:lnSpc>
                <a:spcPct val="126000"/>
              </a:lnSpc>
              <a:spcAft>
                <a:spcPts val="3599"/>
              </a:spcAft>
              <a:buClr>
                <a:schemeClr val="accent1"/>
              </a:buClr>
              <a:buNone/>
              <a:tabLst>
                <a:tab pos="676107" algn="l"/>
              </a:tabLst>
            </a:pPr>
            <a:r>
              <a:rPr lang="en-US" dirty="0"/>
              <a:t>Click to edit Master text styles</a:t>
            </a:r>
          </a:p>
        </p:txBody>
      </p:sp>
      <p:sp>
        <p:nvSpPr>
          <p:cNvPr id="23" name="Content Placeholder 2"/>
          <p:cNvSpPr>
            <a:spLocks noGrp="1"/>
          </p:cNvSpPr>
          <p:nvPr>
            <p:ph idx="21"/>
          </p:nvPr>
        </p:nvSpPr>
        <p:spPr>
          <a:xfrm>
            <a:off x="9146607" y="9973104"/>
            <a:ext cx="6150196" cy="2085546"/>
          </a:xfrm>
          <a:prstGeom prst="rect">
            <a:avLst/>
          </a:prstGeom>
        </p:spPr>
        <p:txBody>
          <a:bodyPr>
            <a:normAutofit/>
          </a:bodyPr>
          <a:lstStyle>
            <a:lvl1pPr marL="0" indent="0">
              <a:lnSpc>
                <a:spcPct val="140000"/>
              </a:lnSpc>
              <a:buFontTx/>
              <a:buNone/>
              <a:defRPr lang="en-US" sz="2200" smtClean="0">
                <a:latin typeface="Trebuchet MS" panose="020B0703020202090204" pitchFamily="34" charset="0"/>
              </a:defRPr>
            </a:lvl1pPr>
            <a:lvl2pPr>
              <a:buFontTx/>
              <a:buNone/>
              <a:defRPr lang="en-US" sz="2799" smtClean="0"/>
            </a:lvl2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24" name="Content Placeholder 2"/>
          <p:cNvSpPr>
            <a:spLocks noGrp="1"/>
          </p:cNvSpPr>
          <p:nvPr>
            <p:ph idx="22"/>
          </p:nvPr>
        </p:nvSpPr>
        <p:spPr>
          <a:xfrm>
            <a:off x="16121730" y="9973104"/>
            <a:ext cx="6150196" cy="2085546"/>
          </a:xfrm>
          <a:prstGeom prst="rect">
            <a:avLst/>
          </a:prstGeom>
        </p:spPr>
        <p:txBody>
          <a:bodyPr>
            <a:normAutofit/>
          </a:bodyPr>
          <a:lstStyle>
            <a:lvl1pPr marL="0" indent="0">
              <a:lnSpc>
                <a:spcPct val="140000"/>
              </a:lnSpc>
              <a:buFontTx/>
              <a:buNone/>
              <a:defRPr lang="en-US" sz="2200" smtClean="0">
                <a:latin typeface="Trebuchet MS" panose="020B0703020202090204" pitchFamily="34" charset="0"/>
              </a:defRPr>
            </a:lvl1pPr>
            <a:lvl2pPr>
              <a:buFontTx/>
              <a:buNone/>
              <a:defRPr lang="en-US" sz="2799" smtClean="0"/>
            </a:lvl2pPr>
          </a:lstStyle>
          <a:p>
            <a:pPr marL="0" lvl="0" indent="0">
              <a:lnSpc>
                <a:spcPct val="126000"/>
              </a:lnSpc>
              <a:spcAft>
                <a:spcPts val="3599"/>
              </a:spcAft>
              <a:buClr>
                <a:schemeClr val="accent1"/>
              </a:buClr>
              <a:buNone/>
              <a:tabLst>
                <a:tab pos="676107" algn="l"/>
              </a:tabLst>
            </a:pPr>
            <a:r>
              <a:rPr lang="en-US"/>
              <a:t>Click to edit Master text styles</a:t>
            </a:r>
          </a:p>
        </p:txBody>
      </p:sp>
      <p:sp>
        <p:nvSpPr>
          <p:cNvPr id="17" name="Picture Placeholder 11"/>
          <p:cNvSpPr>
            <a:spLocks noGrp="1"/>
          </p:cNvSpPr>
          <p:nvPr>
            <p:ph type="pic" sz="quarter" idx="15" hasCustomPrompt="1"/>
          </p:nvPr>
        </p:nvSpPr>
        <p:spPr>
          <a:xfrm>
            <a:off x="1418084" y="4235702"/>
            <a:ext cx="22959565" cy="3761360"/>
          </a:xfrm>
          <a:prstGeom prst="rect">
            <a:avLst/>
          </a:prstGeom>
          <a:solidFill>
            <a:schemeClr val="bg1">
              <a:lumMod val="95000"/>
            </a:schemeClr>
          </a:solidFill>
        </p:spPr>
        <p:txBody>
          <a:bodyPr>
            <a:normAutofit/>
          </a:bodyPr>
          <a:lstStyle>
            <a:lvl2pPr marL="914171" indent="0">
              <a:lnSpc>
                <a:spcPct val="150000"/>
              </a:lnSpc>
              <a:buFontTx/>
              <a:buNone/>
              <a:defRPr lang="en-US" sz="3999" b="0" i="0" smtClean="0">
                <a:effectLst/>
              </a:defRPr>
            </a:lvl2pPr>
          </a:lstStyle>
          <a:p>
            <a:pPr lvl="1"/>
            <a:r>
              <a:rPr lang="en-US" dirty="0"/>
              <a:t>Click the icon to insert your image. </a:t>
            </a:r>
          </a:p>
        </p:txBody>
      </p:sp>
      <p:sp>
        <p:nvSpPr>
          <p:cNvPr id="29" name="Title 1"/>
          <p:cNvSpPr>
            <a:spLocks noGrp="1"/>
          </p:cNvSpPr>
          <p:nvPr>
            <p:ph type="title" hasCustomPrompt="1"/>
          </p:nvPr>
        </p:nvSpPr>
        <p:spPr>
          <a:xfrm>
            <a:off x="1418084" y="1415940"/>
            <a:ext cx="20520357" cy="1188720"/>
          </a:xfrm>
          <a:prstGeom prst="rect">
            <a:avLst/>
          </a:prstGeom>
        </p:spPr>
        <p:txBody>
          <a:bodyPr anchor="ctr" anchorCtr="0">
            <a:normAutofit/>
          </a:bodyPr>
          <a:lstStyle>
            <a:lvl1pPr algn="l" defTabSz="1828343" rtl="0" eaLnBrk="1" latinLnBrk="0" hangingPunct="1">
              <a:lnSpc>
                <a:spcPct val="90000"/>
              </a:lnSpc>
              <a:spcBef>
                <a:spcPct val="0"/>
              </a:spcBef>
              <a:buNone/>
              <a:defRPr lang="en-US" sz="7200" b="1" kern="1200" dirty="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0" name="Text Placeholder 7"/>
          <p:cNvSpPr>
            <a:spLocks noGrp="1"/>
          </p:cNvSpPr>
          <p:nvPr>
            <p:ph type="body" sz="quarter" idx="14"/>
          </p:nvPr>
        </p:nvSpPr>
        <p:spPr>
          <a:xfrm>
            <a:off x="1418084" y="2513622"/>
            <a:ext cx="20520212" cy="882648"/>
          </a:xfrm>
          <a:prstGeom prst="rect">
            <a:avLst/>
          </a:prstGeom>
        </p:spPr>
        <p:txBody>
          <a:bodyPr vert="horz" lIns="91440" tIns="45720" rIns="91440" bIns="45720" rtlCol="0">
            <a:noAutofit/>
          </a:bodyPr>
          <a:lstStyle>
            <a:lvl1pPr marL="685629" indent="-685629">
              <a:buFontTx/>
              <a:buNone/>
              <a:defRPr lang="en-US" sz="4800" b="0" i="0" kern="1200" dirty="0">
                <a:solidFill>
                  <a:schemeClr val="bg2">
                    <a:lumMod val="25000"/>
                  </a:schemeClr>
                </a:solidFill>
                <a:latin typeface="+mj-lt"/>
                <a:ea typeface="Lato Light" panose="020F0502020204030203" pitchFamily="34" charset="0"/>
                <a:cs typeface="Lato Light" panose="020F0502020204030203" pitchFamily="34" charset="0"/>
              </a:defRPr>
            </a:lvl1pPr>
          </a:lstStyle>
          <a:p>
            <a:pPr marL="0" lvl="0" indent="0" algn="l" defTabSz="1828343" rtl="0" eaLnBrk="1" latinLnBrk="0" hangingPunct="1">
              <a:lnSpc>
                <a:spcPct val="130000"/>
              </a:lnSpc>
              <a:spcBef>
                <a:spcPts val="0"/>
              </a:spcBef>
              <a:spcAft>
                <a:spcPts val="3599"/>
              </a:spcAft>
              <a:buClr>
                <a:srgbClr val="6D7B83"/>
              </a:buClr>
              <a:buFontTx/>
              <a:buNone/>
              <a:tabLst>
                <a:tab pos="676107" algn="l"/>
              </a:tabLst>
            </a:pPr>
            <a:r>
              <a:rPr lang="en-US" dirty="0"/>
              <a:t>Click to edit Master text styles</a:t>
            </a:r>
          </a:p>
        </p:txBody>
      </p:sp>
    </p:spTree>
    <p:extLst>
      <p:ext uri="{BB962C8B-B14F-4D97-AF65-F5344CB8AC3E}">
        <p14:creationId xmlns:p14="http://schemas.microsoft.com/office/powerpoint/2010/main" val="35800299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528" y="730253"/>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528"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2114797"/>
      </p:ext>
    </p:extLst>
  </p:cSld>
  <p:clrMap bg1="lt1" tx1="dk1" bg2="lt2" tx2="dk2" accent1="accent1" accent2="accent2" accent3="accent3" accent4="accent4" accent5="accent5" accent6="accent6" hlink="hlink" folHlink="folHlink"/>
  <p:sldLayoutIdLst>
    <p:sldLayoutId id="2147483852" r:id="rId1"/>
    <p:sldLayoutId id="2147483856" r:id="rId2"/>
    <p:sldLayoutId id="2147483678" r:id="rId3"/>
    <p:sldLayoutId id="2147483859" r:id="rId4"/>
    <p:sldLayoutId id="2147483860" r:id="rId5"/>
    <p:sldLayoutId id="2147483679" r:id="rId6"/>
    <p:sldLayoutId id="2147483851" r:id="rId7"/>
    <p:sldLayoutId id="2147483698" r:id="rId8"/>
    <p:sldLayoutId id="2147483724" r:id="rId9"/>
    <p:sldLayoutId id="2147483694" r:id="rId10"/>
    <p:sldLayoutId id="2147483759" r:id="rId11"/>
    <p:sldLayoutId id="2147483785" r:id="rId12"/>
    <p:sldLayoutId id="2147483751" r:id="rId13"/>
    <p:sldLayoutId id="2147483752" r:id="rId14"/>
    <p:sldLayoutId id="2147483741" r:id="rId15"/>
    <p:sldLayoutId id="2147483726" r:id="rId16"/>
    <p:sldLayoutId id="2147483743" r:id="rId17"/>
    <p:sldLayoutId id="2147483744" r:id="rId18"/>
    <p:sldLayoutId id="2147483745" r:id="rId19"/>
    <p:sldLayoutId id="2147483710" r:id="rId20"/>
    <p:sldLayoutId id="2147483718" r:id="rId21"/>
    <p:sldLayoutId id="2147483701" r:id="rId22"/>
    <p:sldLayoutId id="2147483753" r:id="rId23"/>
    <p:sldLayoutId id="2147483736" r:id="rId24"/>
    <p:sldLayoutId id="2147483730" r:id="rId25"/>
    <p:sldLayoutId id="2147483760" r:id="rId26"/>
    <p:sldLayoutId id="2147483715" r:id="rId27"/>
    <p:sldLayoutId id="2147483699" r:id="rId28"/>
    <p:sldLayoutId id="2147483720" r:id="rId29"/>
    <p:sldLayoutId id="2147483688" r:id="rId30"/>
    <p:sldLayoutId id="2147483693" r:id="rId31"/>
    <p:sldLayoutId id="2147483763" r:id="rId32"/>
    <p:sldLayoutId id="2147483773" r:id="rId33"/>
    <p:sldLayoutId id="2147483845" r:id="rId34"/>
    <p:sldLayoutId id="2147483844" r:id="rId35"/>
    <p:sldLayoutId id="2147483850" r:id="rId36"/>
    <p:sldLayoutId id="2147483862" r:id="rId37"/>
    <p:sldLayoutId id="2147483863" r:id="rId38"/>
    <p:sldLayoutId id="2147483864" r:id="rId39"/>
  </p:sldLayoutIdLst>
  <p:hf sldNum="0" hdr="0" ftr="0" dt="0"/>
  <p:txStyles>
    <p:titleStyle>
      <a:lvl1pPr algn="l" defTabSz="1828343" rtl="0" eaLnBrk="1" latinLnBrk="0" hangingPunct="1">
        <a:lnSpc>
          <a:spcPct val="90000"/>
        </a:lnSpc>
        <a:spcBef>
          <a:spcPct val="0"/>
        </a:spcBef>
        <a:buNone/>
        <a:defRPr sz="7200" b="1" kern="1200">
          <a:solidFill>
            <a:schemeClr val="tx1"/>
          </a:solidFill>
          <a:latin typeface="Trebuchet MS" panose="020B0703020202090204" pitchFamily="34" charset="0"/>
          <a:ea typeface="Open Sans" panose="020B0606030504020204" pitchFamily="34" charset="0"/>
          <a:cs typeface="Open Sans" panose="020B0606030504020204" pitchFamily="34" charset="0"/>
        </a:defRPr>
      </a:lvl1pPr>
    </p:titleStyle>
    <p:bodyStyle>
      <a:lvl1pPr marL="15875" indent="0" algn="l" defTabSz="1828343" rtl="0" eaLnBrk="1" latinLnBrk="0" hangingPunct="1">
        <a:lnSpc>
          <a:spcPct val="100000"/>
        </a:lnSpc>
        <a:spcBef>
          <a:spcPts val="0"/>
        </a:spcBef>
        <a:spcAft>
          <a:spcPts val="3599"/>
        </a:spcAft>
        <a:buFont typeface="Arial" panose="020B0604020202020204" pitchFamily="34" charset="0"/>
        <a:buNone/>
        <a:tabLst/>
        <a:defRPr sz="4800" b="0" i="0"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1pPr>
      <a:lvl2pPr marL="15875" indent="0" algn="l" defTabSz="1828343" rtl="0" eaLnBrk="1" latinLnBrk="0" hangingPunct="1">
        <a:lnSpc>
          <a:spcPct val="10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2pPr>
      <a:lvl3pPr marL="15875" indent="0" algn="l" defTabSz="1828343" rtl="0" eaLnBrk="1" latinLnBrk="0" hangingPunct="1">
        <a:lnSpc>
          <a:spcPct val="10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3pPr>
      <a:lvl4pPr marL="15875" indent="0" algn="l" defTabSz="1828343" rtl="0" eaLnBrk="1" latinLnBrk="0" hangingPunct="1">
        <a:lnSpc>
          <a:spcPct val="10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4pPr>
      <a:lvl5pPr marL="15875" indent="0" algn="l" defTabSz="1828343" rtl="0" eaLnBrk="1" latinLnBrk="0" hangingPunct="1">
        <a:lnSpc>
          <a:spcPct val="10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alianza.la/unete/" TargetMode="External"/><Relationship Id="rId5" Type="http://schemas.openxmlformats.org/officeDocument/2006/relationships/image" Target="../media/image1.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80FB23E-D9ED-BE37-0E70-DA2617404F4A}"/>
              </a:ext>
            </a:extLst>
          </p:cNvPr>
          <p:cNvSpPr>
            <a:spLocks noGrp="1"/>
          </p:cNvSpPr>
          <p:nvPr>
            <p:ph type="body" sz="quarter" idx="14"/>
          </p:nvPr>
        </p:nvSpPr>
        <p:spPr/>
        <p:txBody>
          <a:bodyPr/>
          <a:lstStyle/>
          <a:p>
            <a:endParaRPr lang="en-US"/>
          </a:p>
        </p:txBody>
      </p:sp>
      <p:sp>
        <p:nvSpPr>
          <p:cNvPr id="13" name="Title 1">
            <a:extLst>
              <a:ext uri="{FF2B5EF4-FFF2-40B4-BE49-F238E27FC236}">
                <a16:creationId xmlns:a16="http://schemas.microsoft.com/office/drawing/2014/main" id="{F746E81B-3B8F-FFBB-DE87-F318B1D30977}"/>
              </a:ext>
            </a:extLst>
          </p:cNvPr>
          <p:cNvSpPr txBox="1">
            <a:spLocks/>
          </p:cNvSpPr>
          <p:nvPr/>
        </p:nvSpPr>
        <p:spPr>
          <a:xfrm>
            <a:off x="13359998" y="14525395"/>
            <a:ext cx="10480210" cy="3300168"/>
          </a:xfrm>
          <a:prstGeom prst="rect">
            <a:avLst/>
          </a:prstGeom>
        </p:spPr>
        <p:txBody>
          <a:bodyPr vert="horz" lIns="182832" tIns="91416" rIns="182832" bIns="91416"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8798"/>
              <a:t>QUOTE GOES HERE</a:t>
            </a:r>
            <a:endParaRPr lang="en-US" sz="8798" dirty="0"/>
          </a:p>
        </p:txBody>
      </p:sp>
      <p:sp>
        <p:nvSpPr>
          <p:cNvPr id="14" name="Text Placeholder 21">
            <a:extLst>
              <a:ext uri="{FF2B5EF4-FFF2-40B4-BE49-F238E27FC236}">
                <a16:creationId xmlns:a16="http://schemas.microsoft.com/office/drawing/2014/main" id="{2F31237C-5402-B295-2F10-A15C40DCA9C4}"/>
              </a:ext>
            </a:extLst>
          </p:cNvPr>
          <p:cNvSpPr txBox="1">
            <a:spLocks/>
          </p:cNvSpPr>
          <p:nvPr/>
        </p:nvSpPr>
        <p:spPr>
          <a:xfrm>
            <a:off x="13360000" y="17864367"/>
            <a:ext cx="10480210" cy="6520240"/>
          </a:xfrm>
          <a:prstGeom prst="rect">
            <a:avLst/>
          </a:prstGeom>
        </p:spPr>
        <p:txBody>
          <a:bodyPr vert="horz" lIns="182832" tIns="91416" rIns="182832" bIns="91416" rtlCol="0">
            <a:noAutofit/>
          </a:bodyPr>
          <a:lstStyle>
            <a:lvl1pPr marL="342815" indent="-342815" algn="l" defTabSz="914400" rtl="0" eaLnBrk="1" latinLnBrk="0" hangingPunct="1">
              <a:lnSpc>
                <a:spcPct val="90000"/>
              </a:lnSpc>
              <a:spcBef>
                <a:spcPts val="1000"/>
              </a:spcBef>
              <a:buFontTx/>
              <a:buNone/>
              <a:defRPr lang="en-US" sz="1550" kern="1200">
                <a:solidFill>
                  <a:schemeClr val="bg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3099"/>
              <a:t>Lorem ipsum dolor sit ametersi, consectetuer adipiscing elit, sed diam nonummy nibh euismod tincidunt utslid laoreet dolore magna aliquam erat minim veniaem, quisuroer slides nostrud exerci tation ullamcorper suscipit lobortisi aleaiquip exeacts commodo consequat. Lorem ipsum dolor siti slide amet suscipit lobortis nislutres aliquip exeact commodo. </a:t>
            </a:r>
          </a:p>
          <a:p>
            <a:endParaRPr lang="en-US" sz="3099" dirty="0"/>
          </a:p>
        </p:txBody>
      </p:sp>
      <p:sp>
        <p:nvSpPr>
          <p:cNvPr id="16" name="Rectangle 15">
            <a:extLst>
              <a:ext uri="{FF2B5EF4-FFF2-40B4-BE49-F238E27FC236}">
                <a16:creationId xmlns:a16="http://schemas.microsoft.com/office/drawing/2014/main" id="{0111315B-9D91-BA85-CF70-D3ABC660D289}"/>
              </a:ext>
            </a:extLst>
          </p:cNvPr>
          <p:cNvSpPr/>
          <p:nvPr/>
        </p:nvSpPr>
        <p:spPr>
          <a:xfrm>
            <a:off x="0" y="13700677"/>
            <a:ext cx="24377650" cy="49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17" name="Rectangle 16">
            <a:extLst>
              <a:ext uri="{FF2B5EF4-FFF2-40B4-BE49-F238E27FC236}">
                <a16:creationId xmlns:a16="http://schemas.microsoft.com/office/drawing/2014/main" id="{83F85580-5D1D-D16A-3227-1C900BD4F286}"/>
              </a:ext>
            </a:extLst>
          </p:cNvPr>
          <p:cNvSpPr/>
          <p:nvPr/>
        </p:nvSpPr>
        <p:spPr>
          <a:xfrm>
            <a:off x="1301769" y="14927174"/>
            <a:ext cx="20572821" cy="2738570"/>
          </a:xfrm>
          <a:prstGeom prst="rect">
            <a:avLst/>
          </a:prstGeom>
        </p:spPr>
        <p:txBody>
          <a:bodyPr wrap="square">
            <a:spAutoFit/>
          </a:bodyPr>
          <a:lstStyle/>
          <a:p>
            <a:r>
              <a:rPr lang="en-US" sz="7198" dirty="0">
                <a:latin typeface="Trebuchet MS" panose="020B0703020202090204" pitchFamily="34" charset="0"/>
              </a:rPr>
              <a:t>Evidence-based Messaging For</a:t>
            </a:r>
            <a:br>
              <a:rPr lang="en-US" sz="11997" b="1" dirty="0">
                <a:solidFill>
                  <a:schemeClr val="tx2"/>
                </a:solidFill>
                <a:latin typeface="Trebuchet MS" panose="020B0703020202090204" pitchFamily="34" charset="0"/>
              </a:rPr>
            </a:br>
            <a:r>
              <a:rPr lang="en-US" sz="9998" b="1" dirty="0">
                <a:solidFill>
                  <a:schemeClr val="tx2"/>
                </a:solidFill>
                <a:latin typeface="Trebuchet MS" panose="020B0703020202090204" pitchFamily="34" charset="0"/>
              </a:rPr>
              <a:t>GENE EDITING</a:t>
            </a:r>
          </a:p>
        </p:txBody>
      </p:sp>
      <p:pic>
        <p:nvPicPr>
          <p:cNvPr id="2" name="Picture Placeholder 23">
            <a:extLst>
              <a:ext uri="{FF2B5EF4-FFF2-40B4-BE49-F238E27FC236}">
                <a16:creationId xmlns:a16="http://schemas.microsoft.com/office/drawing/2014/main" id="{59C40DE9-B29F-884A-A696-154616DC608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133" t="-309" r="6133" b="247"/>
          <a:stretch/>
        </p:blipFill>
        <p:spPr>
          <a:xfrm>
            <a:off x="0" y="-2986"/>
            <a:ext cx="24377650" cy="13758592"/>
          </a:xfrm>
        </p:spPr>
      </p:pic>
    </p:spTree>
    <p:extLst>
      <p:ext uri="{BB962C8B-B14F-4D97-AF65-F5344CB8AC3E}">
        <p14:creationId xmlns:p14="http://schemas.microsoft.com/office/powerpoint/2010/main" val="2755551146"/>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4B7367B-B6B0-6F7A-A60F-2412EA37534D}"/>
              </a:ext>
            </a:extLst>
          </p:cNvPr>
          <p:cNvSpPr/>
          <p:nvPr/>
        </p:nvSpPr>
        <p:spPr>
          <a:xfrm>
            <a:off x="0" y="0"/>
            <a:ext cx="24377650" cy="13716000"/>
          </a:xfrm>
          <a:prstGeom prst="rect">
            <a:avLst/>
          </a:prstGeom>
          <a:solidFill>
            <a:srgbClr val="F09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362" t="451" r="11921" b="1494"/>
          <a:stretch/>
        </p:blipFill>
        <p:spPr>
          <a:xfrm>
            <a:off x="20148" y="1638300"/>
            <a:ext cx="20184449" cy="12077700"/>
          </a:xfrm>
        </p:spPr>
      </p:pic>
      <p:sp>
        <p:nvSpPr>
          <p:cNvPr id="2" name="Title 1"/>
          <p:cNvSpPr>
            <a:spLocks noGrp="1"/>
          </p:cNvSpPr>
          <p:nvPr>
            <p:ph type="title"/>
          </p:nvPr>
        </p:nvSpPr>
        <p:spPr>
          <a:xfrm>
            <a:off x="11223624" y="1638300"/>
            <a:ext cx="12042775" cy="2623247"/>
          </a:xfrm>
        </p:spPr>
        <p:txBody>
          <a:bodyPr/>
          <a:lstStyle/>
          <a:p>
            <a:r>
              <a:rPr lang="en-US" dirty="0"/>
              <a:t>WHO IS NEUTRAL ABOUT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11223626" y="5080202"/>
            <a:ext cx="10480210" cy="9227530"/>
          </a:xfrm>
        </p:spPr>
        <p:txBody>
          <a:bodyPr/>
          <a:lstStyle/>
          <a:p>
            <a:pPr marL="0" indent="0"/>
            <a:r>
              <a:rPr lang="en-US" sz="3400" dirty="0">
                <a:latin typeface="+mn-lt"/>
              </a:rPr>
              <a:t>The people who are neutral about gene editing:</a:t>
            </a:r>
          </a:p>
          <a:p>
            <a:pPr marL="540000" indent="-540000">
              <a:buClr>
                <a:schemeClr val="bg1"/>
              </a:buClr>
              <a:buSzPct val="100000"/>
              <a:buFont typeface=".Apple Color Emoji UI"/>
              <a:buChar char="😐"/>
            </a:pPr>
            <a:r>
              <a:rPr lang="en-US" sz="3200" dirty="0">
                <a:latin typeface="+mn-lt"/>
              </a:rPr>
              <a:t>Infrequently or never consume media related to science and technology</a:t>
            </a:r>
          </a:p>
          <a:p>
            <a:pPr marL="540000" indent="-540000">
              <a:buClr>
                <a:schemeClr val="bg1"/>
              </a:buClr>
              <a:buSzPct val="100000"/>
              <a:buFont typeface=".Apple Color Emoji UI"/>
              <a:buChar char="😐"/>
            </a:pPr>
            <a:r>
              <a:rPr lang="en-US" sz="3200" dirty="0">
                <a:latin typeface="+mn-lt"/>
              </a:rPr>
              <a:t>Are more likely to be less educated and have no children </a:t>
            </a:r>
          </a:p>
          <a:p>
            <a:pPr marL="540000" indent="-540000">
              <a:buClr>
                <a:schemeClr val="bg1"/>
              </a:buClr>
              <a:buSzPct val="100000"/>
              <a:buFont typeface=".Apple Color Emoji UI"/>
              <a:buChar char="😐"/>
            </a:pPr>
            <a:r>
              <a:rPr lang="en-US" sz="3200" dirty="0">
                <a:latin typeface="+mn-lt"/>
              </a:rPr>
              <a:t>More likely to have lower incomes, live in the Northeast, and be women</a:t>
            </a:r>
          </a:p>
          <a:p>
            <a:pPr marL="540000" indent="-540000">
              <a:buClr>
                <a:schemeClr val="bg1"/>
              </a:buClr>
              <a:buSzPct val="100000"/>
              <a:buFont typeface=".Apple Color Emoji UI"/>
              <a:buChar char="😐"/>
            </a:pPr>
            <a:r>
              <a:rPr lang="en-US" sz="3200" dirty="0">
                <a:latin typeface="+mn-lt"/>
              </a:rPr>
              <a:t>Are either less likely to vote in the next election or more likely to be uncommitted or uncertain about which party’s candidate they may support</a:t>
            </a:r>
          </a:p>
        </p:txBody>
      </p:sp>
    </p:spTree>
    <p:extLst>
      <p:ext uri="{BB962C8B-B14F-4D97-AF65-F5344CB8AC3E}">
        <p14:creationId xmlns:p14="http://schemas.microsoft.com/office/powerpoint/2010/main" val="3215363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1C9AB7E8-B44D-D945-A109-3E886ACFCFCF}"/>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 t="5628" r="-6541" b="10878"/>
          <a:stretch/>
        </p:blipFill>
        <p:spPr>
          <a:xfrm>
            <a:off x="17475806" y="5185676"/>
            <a:ext cx="3709708" cy="3710674"/>
          </a:xfrm>
          <a:solidFill>
            <a:schemeClr val="accent2"/>
          </a:solidFill>
          <a:ln>
            <a:noFill/>
          </a:ln>
        </p:spPr>
      </p:pic>
      <p:pic>
        <p:nvPicPr>
          <p:cNvPr id="17" name="Picture Placeholder 16">
            <a:extLst>
              <a:ext uri="{FF2B5EF4-FFF2-40B4-BE49-F238E27FC236}">
                <a16:creationId xmlns:a16="http://schemas.microsoft.com/office/drawing/2014/main" id="{4B07B5C9-CC6B-934C-B964-B8B97E4154BE}"/>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6337" t="1164" r="-6337" b="10158"/>
          <a:stretch/>
        </p:blipFill>
        <p:spPr>
          <a:xfrm>
            <a:off x="10067237" y="5097998"/>
            <a:ext cx="3709708" cy="3710674"/>
          </a:xfrm>
          <a:solidFill>
            <a:schemeClr val="accent1"/>
          </a:solidFill>
        </p:spPr>
      </p:pic>
      <p:pic>
        <p:nvPicPr>
          <p:cNvPr id="23" name="Picture Placeholder 22">
            <a:extLst>
              <a:ext uri="{FF2B5EF4-FFF2-40B4-BE49-F238E27FC236}">
                <a16:creationId xmlns:a16="http://schemas.microsoft.com/office/drawing/2014/main" id="{AFCA6DB5-3AF0-6147-A96F-B88187D4AF52}"/>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804" r="42958"/>
          <a:stretch/>
        </p:blipFill>
        <p:spPr>
          <a:xfrm>
            <a:off x="2658668" y="5097999"/>
            <a:ext cx="3709708" cy="3710674"/>
          </a:xfrm>
        </p:spPr>
      </p:pic>
      <p:sp>
        <p:nvSpPr>
          <p:cNvPr id="10" name="Text Placeholder 9">
            <a:extLst>
              <a:ext uri="{FF2B5EF4-FFF2-40B4-BE49-F238E27FC236}">
                <a16:creationId xmlns:a16="http://schemas.microsoft.com/office/drawing/2014/main" id="{44A865FA-BBD7-9947-AA8A-FF6786EC1505}"/>
              </a:ext>
            </a:extLst>
          </p:cNvPr>
          <p:cNvSpPr>
            <a:spLocks noGrp="1"/>
          </p:cNvSpPr>
          <p:nvPr>
            <p:ph type="body" sz="quarter" idx="24"/>
          </p:nvPr>
        </p:nvSpPr>
        <p:spPr>
          <a:xfrm>
            <a:off x="2140995" y="9435615"/>
            <a:ext cx="5261570" cy="3651736"/>
          </a:xfrm>
        </p:spPr>
        <p:txBody>
          <a:bodyPr>
            <a:noAutofit/>
          </a:bodyPr>
          <a:lstStyle/>
          <a:p>
            <a:pPr>
              <a:lnSpc>
                <a:spcPct val="100000"/>
              </a:lnSpc>
            </a:pPr>
            <a:r>
              <a:rPr lang="en-US" sz="3000" dirty="0"/>
              <a:t>These are people who can help to spread the good word about gene editing if they are given more information and support. They are important potential allies. </a:t>
            </a:r>
          </a:p>
        </p:txBody>
      </p:sp>
      <p:sp>
        <p:nvSpPr>
          <p:cNvPr id="11" name="Text Placeholder 10">
            <a:extLst>
              <a:ext uri="{FF2B5EF4-FFF2-40B4-BE49-F238E27FC236}">
                <a16:creationId xmlns:a16="http://schemas.microsoft.com/office/drawing/2014/main" id="{98A38D41-5F4A-AC4E-A32F-0673DBAAC1BA}"/>
              </a:ext>
            </a:extLst>
          </p:cNvPr>
          <p:cNvSpPr>
            <a:spLocks noGrp="1"/>
          </p:cNvSpPr>
          <p:nvPr>
            <p:ph type="body" sz="quarter" idx="30"/>
          </p:nvPr>
        </p:nvSpPr>
        <p:spPr>
          <a:xfrm>
            <a:off x="2358430" y="4083486"/>
            <a:ext cx="4021061" cy="852070"/>
          </a:xfrm>
        </p:spPr>
        <p:txBody>
          <a:bodyPr anchor="t"/>
          <a:lstStyle/>
          <a:p>
            <a:pPr algn="ctr"/>
            <a:r>
              <a:rPr lang="en-US" sz="4000" b="1" dirty="0"/>
              <a:t>POSITIVE</a:t>
            </a:r>
          </a:p>
        </p:txBody>
      </p:sp>
      <p:sp>
        <p:nvSpPr>
          <p:cNvPr id="12" name="Text Placeholder 11">
            <a:extLst>
              <a:ext uri="{FF2B5EF4-FFF2-40B4-BE49-F238E27FC236}">
                <a16:creationId xmlns:a16="http://schemas.microsoft.com/office/drawing/2014/main" id="{2E6F1FCC-4E10-C54C-9B31-586594A84298}"/>
              </a:ext>
            </a:extLst>
          </p:cNvPr>
          <p:cNvSpPr>
            <a:spLocks noGrp="1"/>
          </p:cNvSpPr>
          <p:nvPr>
            <p:ph type="body" sz="quarter" idx="31"/>
          </p:nvPr>
        </p:nvSpPr>
        <p:spPr>
          <a:xfrm>
            <a:off x="10055628" y="9529849"/>
            <a:ext cx="5012922" cy="3142656"/>
          </a:xfrm>
        </p:spPr>
        <p:txBody>
          <a:bodyPr>
            <a:noAutofit/>
          </a:bodyPr>
          <a:lstStyle/>
          <a:p>
            <a:pPr>
              <a:lnSpc>
                <a:spcPct val="100000"/>
              </a:lnSpc>
            </a:pPr>
            <a:r>
              <a:rPr lang="en-US" sz="3000" dirty="0"/>
              <a:t>These are people who haven’t made up their minds. They can potentially be swayed to support gene editing with the right information and messaging.</a:t>
            </a:r>
          </a:p>
        </p:txBody>
      </p:sp>
      <p:sp>
        <p:nvSpPr>
          <p:cNvPr id="13" name="Text Placeholder 12">
            <a:extLst>
              <a:ext uri="{FF2B5EF4-FFF2-40B4-BE49-F238E27FC236}">
                <a16:creationId xmlns:a16="http://schemas.microsoft.com/office/drawing/2014/main" id="{C7938AB8-89A4-B34D-BD7E-6032C8431B07}"/>
              </a:ext>
            </a:extLst>
          </p:cNvPr>
          <p:cNvSpPr>
            <a:spLocks noGrp="1"/>
          </p:cNvSpPr>
          <p:nvPr>
            <p:ph type="body" sz="quarter" idx="32"/>
          </p:nvPr>
        </p:nvSpPr>
        <p:spPr>
          <a:xfrm>
            <a:off x="9899952" y="4083486"/>
            <a:ext cx="3876993" cy="852070"/>
          </a:xfrm>
        </p:spPr>
        <p:txBody>
          <a:bodyPr/>
          <a:lstStyle/>
          <a:p>
            <a:pPr algn="ctr"/>
            <a:r>
              <a:rPr lang="en-US" sz="4000" b="1" dirty="0"/>
              <a:t>NEUTRAL</a:t>
            </a:r>
          </a:p>
        </p:txBody>
      </p:sp>
      <p:sp>
        <p:nvSpPr>
          <p:cNvPr id="14" name="Text Placeholder 13">
            <a:extLst>
              <a:ext uri="{FF2B5EF4-FFF2-40B4-BE49-F238E27FC236}">
                <a16:creationId xmlns:a16="http://schemas.microsoft.com/office/drawing/2014/main" id="{662A69BD-844C-4E4C-9552-265D0B0021B8}"/>
              </a:ext>
            </a:extLst>
          </p:cNvPr>
          <p:cNvSpPr>
            <a:spLocks noGrp="1"/>
          </p:cNvSpPr>
          <p:nvPr>
            <p:ph type="body" sz="quarter" idx="33"/>
          </p:nvPr>
        </p:nvSpPr>
        <p:spPr>
          <a:xfrm>
            <a:off x="17301615" y="9448801"/>
            <a:ext cx="4502257" cy="3142656"/>
          </a:xfrm>
        </p:spPr>
        <p:txBody>
          <a:bodyPr>
            <a:noAutofit/>
          </a:bodyPr>
          <a:lstStyle/>
          <a:p>
            <a:pPr>
              <a:lnSpc>
                <a:spcPct val="100000"/>
              </a:lnSpc>
            </a:pPr>
            <a:r>
              <a:rPr lang="en-US" sz="3000" dirty="0"/>
              <a:t>These are people who have made up their minds to oppose gene editing. It’s unlikely outreach and education will change their views.</a:t>
            </a:r>
          </a:p>
        </p:txBody>
      </p:sp>
      <p:sp>
        <p:nvSpPr>
          <p:cNvPr id="15" name="Text Placeholder 14">
            <a:extLst>
              <a:ext uri="{FF2B5EF4-FFF2-40B4-BE49-F238E27FC236}">
                <a16:creationId xmlns:a16="http://schemas.microsoft.com/office/drawing/2014/main" id="{C9011EF4-7F7F-4B42-8B03-55B7D918162D}"/>
              </a:ext>
            </a:extLst>
          </p:cNvPr>
          <p:cNvSpPr>
            <a:spLocks noGrp="1"/>
          </p:cNvSpPr>
          <p:nvPr>
            <p:ph type="body" sz="quarter" idx="34"/>
          </p:nvPr>
        </p:nvSpPr>
        <p:spPr>
          <a:xfrm>
            <a:off x="17164453" y="4245929"/>
            <a:ext cx="4021061" cy="852070"/>
          </a:xfrm>
        </p:spPr>
        <p:txBody>
          <a:bodyPr anchor="t"/>
          <a:lstStyle/>
          <a:p>
            <a:pPr algn="ctr"/>
            <a:r>
              <a:rPr lang="en-US" sz="4000" b="1" dirty="0"/>
              <a:t>RESISTANT</a:t>
            </a:r>
          </a:p>
        </p:txBody>
      </p:sp>
      <p:sp>
        <p:nvSpPr>
          <p:cNvPr id="5" name="Title 4">
            <a:extLst>
              <a:ext uri="{FF2B5EF4-FFF2-40B4-BE49-F238E27FC236}">
                <a16:creationId xmlns:a16="http://schemas.microsoft.com/office/drawing/2014/main" id="{2A70BC13-6F90-4840-B9EB-AD162AACDC82}"/>
              </a:ext>
            </a:extLst>
          </p:cNvPr>
          <p:cNvSpPr>
            <a:spLocks noGrp="1"/>
          </p:cNvSpPr>
          <p:nvPr>
            <p:ph type="title"/>
          </p:nvPr>
        </p:nvSpPr>
        <p:spPr>
          <a:xfrm>
            <a:off x="2056309" y="1512572"/>
            <a:ext cx="20520357" cy="1188720"/>
          </a:xfrm>
        </p:spPr>
        <p:txBody>
          <a:bodyPr>
            <a:noAutofit/>
          </a:bodyPr>
          <a:lstStyle/>
          <a:p>
            <a:r>
              <a:rPr lang="en-US" sz="8800" dirty="0"/>
              <a:t>WHO IS YOUR AUDIENCE?</a:t>
            </a:r>
          </a:p>
        </p:txBody>
      </p:sp>
      <p:sp>
        <p:nvSpPr>
          <p:cNvPr id="6" name="Text Placeholder 5">
            <a:extLst>
              <a:ext uri="{FF2B5EF4-FFF2-40B4-BE49-F238E27FC236}">
                <a16:creationId xmlns:a16="http://schemas.microsoft.com/office/drawing/2014/main" id="{397EDEBF-5240-EE4A-81BC-E09277AE1DCA}"/>
              </a:ext>
            </a:extLst>
          </p:cNvPr>
          <p:cNvSpPr>
            <a:spLocks noGrp="1"/>
          </p:cNvSpPr>
          <p:nvPr>
            <p:ph type="body" sz="quarter" idx="14"/>
          </p:nvPr>
        </p:nvSpPr>
        <p:spPr>
          <a:xfrm>
            <a:off x="2056309" y="2561580"/>
            <a:ext cx="20520212" cy="882648"/>
          </a:xfrm>
        </p:spPr>
        <p:txBody>
          <a:bodyPr/>
          <a:lstStyle/>
          <a:p>
            <a:r>
              <a:rPr lang="en-US" dirty="0"/>
              <a:t>The importance of directing your message</a:t>
            </a:r>
          </a:p>
        </p:txBody>
      </p:sp>
    </p:spTree>
    <p:extLst>
      <p:ext uri="{BB962C8B-B14F-4D97-AF65-F5344CB8AC3E}">
        <p14:creationId xmlns:p14="http://schemas.microsoft.com/office/powerpoint/2010/main" val="2606181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P spid="14" grpId="0" build="p"/>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80FB23E-D9ED-BE37-0E70-DA2617404F4A}"/>
              </a:ext>
            </a:extLst>
          </p:cNvPr>
          <p:cNvSpPr>
            <a:spLocks noGrp="1"/>
          </p:cNvSpPr>
          <p:nvPr>
            <p:ph type="body" sz="quarter" idx="14"/>
          </p:nvPr>
        </p:nvSpPr>
        <p:spPr/>
        <p:txBody>
          <a:bodyPr/>
          <a:lstStyle/>
          <a:p>
            <a:endParaRPr lang="en-US"/>
          </a:p>
        </p:txBody>
      </p:sp>
      <p:pic>
        <p:nvPicPr>
          <p:cNvPr id="12" name="Picture Placeholder 17">
            <a:extLst>
              <a:ext uri="{FF2B5EF4-FFF2-40B4-BE49-F238E27FC236}">
                <a16:creationId xmlns:a16="http://schemas.microsoft.com/office/drawing/2014/main" id="{65FC5992-8625-2750-5344-CC4DCDEAAA8A}"/>
              </a:ext>
            </a:extLst>
          </p:cNvPr>
          <p:cNvPicPr>
            <a:picLocks noChangeAspect="1"/>
          </p:cNvPicPr>
          <p:nvPr/>
        </p:nvPicPr>
        <p:blipFill rotWithShape="1">
          <a:blip r:embed="rId3">
            <a:extLst>
              <a:ext uri="{28A0092B-C50C-407E-A947-70E740481C1C}">
                <a14:useLocalDpi xmlns:a14="http://schemas.microsoft.com/office/drawing/2010/main" val="0"/>
              </a:ext>
            </a:extLst>
          </a:blip>
          <a:srcRect l="982" t="203" r="740" b="1005"/>
          <a:stretch/>
        </p:blipFill>
        <p:spPr>
          <a:xfrm>
            <a:off x="-2903558" y="-235343"/>
            <a:ext cx="30184766" cy="14760738"/>
          </a:xfrm>
          <a:prstGeom prst="rect">
            <a:avLst/>
          </a:prstGeom>
          <a:solidFill>
            <a:schemeClr val="bg1">
              <a:lumMod val="95000"/>
            </a:schemeClr>
          </a:solidFill>
        </p:spPr>
      </p:pic>
      <p:sp>
        <p:nvSpPr>
          <p:cNvPr id="13" name="Title 1">
            <a:extLst>
              <a:ext uri="{FF2B5EF4-FFF2-40B4-BE49-F238E27FC236}">
                <a16:creationId xmlns:a16="http://schemas.microsoft.com/office/drawing/2014/main" id="{F746E81B-3B8F-FFBB-DE87-F318B1D30977}"/>
              </a:ext>
            </a:extLst>
          </p:cNvPr>
          <p:cNvSpPr txBox="1">
            <a:spLocks/>
          </p:cNvSpPr>
          <p:nvPr/>
        </p:nvSpPr>
        <p:spPr>
          <a:xfrm>
            <a:off x="13359998" y="14525395"/>
            <a:ext cx="10480210" cy="3300168"/>
          </a:xfrm>
          <a:prstGeom prst="rect">
            <a:avLst/>
          </a:prstGeom>
        </p:spPr>
        <p:txBody>
          <a:bodyPr vert="horz" lIns="182832" tIns="91416" rIns="182832" bIns="91416"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8798"/>
              <a:t>QUOTE GOES HERE</a:t>
            </a:r>
            <a:endParaRPr lang="en-US" sz="8798" dirty="0"/>
          </a:p>
        </p:txBody>
      </p:sp>
      <p:sp>
        <p:nvSpPr>
          <p:cNvPr id="14" name="Text Placeholder 21">
            <a:extLst>
              <a:ext uri="{FF2B5EF4-FFF2-40B4-BE49-F238E27FC236}">
                <a16:creationId xmlns:a16="http://schemas.microsoft.com/office/drawing/2014/main" id="{2F31237C-5402-B295-2F10-A15C40DCA9C4}"/>
              </a:ext>
            </a:extLst>
          </p:cNvPr>
          <p:cNvSpPr txBox="1">
            <a:spLocks/>
          </p:cNvSpPr>
          <p:nvPr/>
        </p:nvSpPr>
        <p:spPr>
          <a:xfrm>
            <a:off x="13360000" y="17864367"/>
            <a:ext cx="10480210" cy="6520240"/>
          </a:xfrm>
          <a:prstGeom prst="rect">
            <a:avLst/>
          </a:prstGeom>
        </p:spPr>
        <p:txBody>
          <a:bodyPr vert="horz" lIns="182832" tIns="91416" rIns="182832" bIns="91416" rtlCol="0">
            <a:noAutofit/>
          </a:bodyPr>
          <a:lstStyle>
            <a:lvl1pPr marL="342815" indent="-342815" algn="l" defTabSz="914400" rtl="0" eaLnBrk="1" latinLnBrk="0" hangingPunct="1">
              <a:lnSpc>
                <a:spcPct val="90000"/>
              </a:lnSpc>
              <a:spcBef>
                <a:spcPts val="1000"/>
              </a:spcBef>
              <a:buFontTx/>
              <a:buNone/>
              <a:defRPr lang="en-US" sz="1550" kern="1200">
                <a:solidFill>
                  <a:schemeClr val="bg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3099"/>
              <a:t>Lorem ipsum dolor sit ametersi, consectetuer adipiscing elit, sed diam nonummy nibh euismod tincidunt utslid laoreet dolore magna aliquam erat minim veniaem, quisuroer slides nostrud exerci tation ullamcorper suscipit lobortisi aleaiquip exeacts commodo consequat. Lorem ipsum dolor siti slide amet suscipit lobortis nislutres aliquip exeact commodo. </a:t>
            </a:r>
          </a:p>
          <a:p>
            <a:endParaRPr lang="en-US" sz="3099" dirty="0"/>
          </a:p>
        </p:txBody>
      </p:sp>
      <p:sp>
        <p:nvSpPr>
          <p:cNvPr id="16" name="Rectangle 15">
            <a:extLst>
              <a:ext uri="{FF2B5EF4-FFF2-40B4-BE49-F238E27FC236}">
                <a16:creationId xmlns:a16="http://schemas.microsoft.com/office/drawing/2014/main" id="{0111315B-9D91-BA85-CF70-D3ABC660D289}"/>
              </a:ext>
            </a:extLst>
          </p:cNvPr>
          <p:cNvSpPr/>
          <p:nvPr/>
        </p:nvSpPr>
        <p:spPr>
          <a:xfrm>
            <a:off x="0" y="13956495"/>
            <a:ext cx="24377650" cy="49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17" name="Rectangle 16">
            <a:extLst>
              <a:ext uri="{FF2B5EF4-FFF2-40B4-BE49-F238E27FC236}">
                <a16:creationId xmlns:a16="http://schemas.microsoft.com/office/drawing/2014/main" id="{83F85580-5D1D-D16A-3227-1C900BD4F286}"/>
              </a:ext>
            </a:extLst>
          </p:cNvPr>
          <p:cNvSpPr/>
          <p:nvPr/>
        </p:nvSpPr>
        <p:spPr>
          <a:xfrm>
            <a:off x="1301769" y="14927174"/>
            <a:ext cx="20572821" cy="2738570"/>
          </a:xfrm>
          <a:prstGeom prst="rect">
            <a:avLst/>
          </a:prstGeom>
        </p:spPr>
        <p:txBody>
          <a:bodyPr wrap="square">
            <a:spAutoFit/>
          </a:bodyPr>
          <a:lstStyle/>
          <a:p>
            <a:r>
              <a:rPr lang="en-US" sz="7198" dirty="0">
                <a:solidFill>
                  <a:schemeClr val="tx2"/>
                </a:solidFill>
                <a:latin typeface="Trebuchet MS" panose="020B0703020202090204" pitchFamily="34" charset="0"/>
              </a:rPr>
              <a:t>GENE EDITING</a:t>
            </a:r>
            <a:br>
              <a:rPr lang="en-US" sz="11997" b="1" dirty="0">
                <a:solidFill>
                  <a:schemeClr val="tx2"/>
                </a:solidFill>
                <a:latin typeface="Trebuchet MS" panose="020B0703020202090204" pitchFamily="34" charset="0"/>
              </a:rPr>
            </a:br>
            <a:r>
              <a:rPr lang="en-US" sz="9998" b="1" dirty="0">
                <a:solidFill>
                  <a:schemeClr val="tx2"/>
                </a:solidFill>
                <a:latin typeface="Trebuchet MS" panose="020B0703020202090204" pitchFamily="34" charset="0"/>
              </a:rPr>
              <a:t>CRAFTING EFFECTIVE MESSAGES</a:t>
            </a:r>
          </a:p>
        </p:txBody>
      </p:sp>
    </p:spTree>
    <p:extLst>
      <p:ext uri="{BB962C8B-B14F-4D97-AF65-F5344CB8AC3E}">
        <p14:creationId xmlns:p14="http://schemas.microsoft.com/office/powerpoint/2010/main" val="235347912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C3C727C-F45B-778B-A422-174E0E8F9DDF}"/>
              </a:ext>
            </a:extLst>
          </p:cNvPr>
          <p:cNvSpPr>
            <a:spLocks noGrp="1"/>
          </p:cNvSpPr>
          <p:nvPr>
            <p:ph type="pic" sz="quarter" idx="15"/>
          </p:nvPr>
        </p:nvSpPr>
        <p:spPr/>
      </p:sp>
      <p:sp>
        <p:nvSpPr>
          <p:cNvPr id="9" name="Title 8">
            <a:extLst>
              <a:ext uri="{FF2B5EF4-FFF2-40B4-BE49-F238E27FC236}">
                <a16:creationId xmlns:a16="http://schemas.microsoft.com/office/drawing/2014/main" id="{F848B59D-B9DB-F22B-4971-DF5ABC9CF0D9}"/>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480FB23E-D9ED-BE37-0E70-DA2617404F4A}"/>
              </a:ext>
            </a:extLst>
          </p:cNvPr>
          <p:cNvSpPr>
            <a:spLocks noGrp="1"/>
          </p:cNvSpPr>
          <p:nvPr>
            <p:ph type="body" sz="quarter" idx="14"/>
          </p:nvPr>
        </p:nvSpPr>
        <p:spPr/>
        <p:txBody>
          <a:bodyPr/>
          <a:lstStyle/>
          <a:p>
            <a:endParaRPr lang="en-US"/>
          </a:p>
        </p:txBody>
      </p:sp>
      <p:pic>
        <p:nvPicPr>
          <p:cNvPr id="12" name="Picture Placeholder 17">
            <a:extLst>
              <a:ext uri="{FF2B5EF4-FFF2-40B4-BE49-F238E27FC236}">
                <a16:creationId xmlns:a16="http://schemas.microsoft.com/office/drawing/2014/main" id="{65FC5992-8625-2750-5344-CC4DCDEAAA8A}"/>
              </a:ext>
            </a:extLst>
          </p:cNvPr>
          <p:cNvPicPr>
            <a:picLocks noChangeAspect="1"/>
          </p:cNvPicPr>
          <p:nvPr/>
        </p:nvPicPr>
        <p:blipFill rotWithShape="1">
          <a:blip r:embed="rId3">
            <a:extLst>
              <a:ext uri="{28A0092B-C50C-407E-A947-70E740481C1C}">
                <a14:useLocalDpi xmlns:a14="http://schemas.microsoft.com/office/drawing/2010/main" val="0"/>
              </a:ext>
            </a:extLst>
          </a:blip>
          <a:srcRect l="982" t="17317" r="740" b="1005"/>
          <a:stretch/>
        </p:blipFill>
        <p:spPr>
          <a:xfrm>
            <a:off x="0" y="1785"/>
            <a:ext cx="24377650" cy="9855819"/>
          </a:xfrm>
          <a:prstGeom prst="rect">
            <a:avLst/>
          </a:prstGeom>
          <a:solidFill>
            <a:schemeClr val="bg1">
              <a:lumMod val="95000"/>
            </a:schemeClr>
          </a:solidFill>
        </p:spPr>
      </p:pic>
      <p:sp>
        <p:nvSpPr>
          <p:cNvPr id="13" name="Title 1">
            <a:extLst>
              <a:ext uri="{FF2B5EF4-FFF2-40B4-BE49-F238E27FC236}">
                <a16:creationId xmlns:a16="http://schemas.microsoft.com/office/drawing/2014/main" id="{F746E81B-3B8F-FFBB-DE87-F318B1D30977}"/>
              </a:ext>
            </a:extLst>
          </p:cNvPr>
          <p:cNvSpPr txBox="1">
            <a:spLocks/>
          </p:cNvSpPr>
          <p:nvPr/>
        </p:nvSpPr>
        <p:spPr>
          <a:xfrm>
            <a:off x="13359998" y="14525395"/>
            <a:ext cx="10480210" cy="3300168"/>
          </a:xfrm>
          <a:prstGeom prst="rect">
            <a:avLst/>
          </a:prstGeom>
        </p:spPr>
        <p:txBody>
          <a:bodyPr vert="horz" lIns="182832" tIns="91416" rIns="182832" bIns="91416"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8798"/>
              <a:t>QUOTE GOES HERE</a:t>
            </a:r>
            <a:endParaRPr lang="en-US" sz="8798" dirty="0"/>
          </a:p>
        </p:txBody>
      </p:sp>
      <p:sp>
        <p:nvSpPr>
          <p:cNvPr id="14" name="Text Placeholder 21">
            <a:extLst>
              <a:ext uri="{FF2B5EF4-FFF2-40B4-BE49-F238E27FC236}">
                <a16:creationId xmlns:a16="http://schemas.microsoft.com/office/drawing/2014/main" id="{2F31237C-5402-B295-2F10-A15C40DCA9C4}"/>
              </a:ext>
            </a:extLst>
          </p:cNvPr>
          <p:cNvSpPr txBox="1">
            <a:spLocks/>
          </p:cNvSpPr>
          <p:nvPr/>
        </p:nvSpPr>
        <p:spPr>
          <a:xfrm>
            <a:off x="13360000" y="17864367"/>
            <a:ext cx="10480210" cy="6520240"/>
          </a:xfrm>
          <a:prstGeom prst="rect">
            <a:avLst/>
          </a:prstGeom>
        </p:spPr>
        <p:txBody>
          <a:bodyPr vert="horz" lIns="182832" tIns="91416" rIns="182832" bIns="91416" rtlCol="0">
            <a:noAutofit/>
          </a:bodyPr>
          <a:lstStyle>
            <a:lvl1pPr marL="342815" indent="-342815" algn="l" defTabSz="914400" rtl="0" eaLnBrk="1" latinLnBrk="0" hangingPunct="1">
              <a:lnSpc>
                <a:spcPct val="90000"/>
              </a:lnSpc>
              <a:spcBef>
                <a:spcPts val="1000"/>
              </a:spcBef>
              <a:buFontTx/>
              <a:buNone/>
              <a:defRPr lang="en-US" sz="1550" kern="1200">
                <a:solidFill>
                  <a:schemeClr val="bg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3099"/>
              <a:t>Lorem ipsum dolor sit ametersi, consectetuer adipiscing elit, sed diam nonummy nibh euismod tincidunt utslid laoreet dolore magna aliquam erat minim veniaem, quisuroer slides nostrud exerci tation ullamcorper suscipit lobortisi aleaiquip exeacts commodo consequat. Lorem ipsum dolor siti slide amet suscipit lobortis nislutres aliquip exeact commodo. </a:t>
            </a:r>
          </a:p>
          <a:p>
            <a:endParaRPr lang="en-US" sz="3099" dirty="0"/>
          </a:p>
        </p:txBody>
      </p:sp>
      <p:sp>
        <p:nvSpPr>
          <p:cNvPr id="16" name="Rectangle 15">
            <a:extLst>
              <a:ext uri="{FF2B5EF4-FFF2-40B4-BE49-F238E27FC236}">
                <a16:creationId xmlns:a16="http://schemas.microsoft.com/office/drawing/2014/main" id="{0111315B-9D91-BA85-CF70-D3ABC660D289}"/>
              </a:ext>
            </a:extLst>
          </p:cNvPr>
          <p:cNvSpPr/>
          <p:nvPr/>
        </p:nvSpPr>
        <p:spPr>
          <a:xfrm>
            <a:off x="0" y="8764611"/>
            <a:ext cx="24377650" cy="49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17" name="Rectangle 16">
            <a:extLst>
              <a:ext uri="{FF2B5EF4-FFF2-40B4-BE49-F238E27FC236}">
                <a16:creationId xmlns:a16="http://schemas.microsoft.com/office/drawing/2014/main" id="{83F85580-5D1D-D16A-3227-1C900BD4F286}"/>
              </a:ext>
            </a:extLst>
          </p:cNvPr>
          <p:cNvSpPr/>
          <p:nvPr/>
        </p:nvSpPr>
        <p:spPr>
          <a:xfrm>
            <a:off x="1301769" y="9735290"/>
            <a:ext cx="20572821" cy="2738570"/>
          </a:xfrm>
          <a:prstGeom prst="rect">
            <a:avLst/>
          </a:prstGeom>
        </p:spPr>
        <p:txBody>
          <a:bodyPr wrap="square">
            <a:spAutoFit/>
          </a:bodyPr>
          <a:lstStyle/>
          <a:p>
            <a:r>
              <a:rPr lang="en-US" sz="7198" dirty="0">
                <a:latin typeface="Trebuchet MS" panose="020B0703020202090204" pitchFamily="34" charset="0"/>
              </a:rPr>
              <a:t>GENE EDITING</a:t>
            </a:r>
            <a:br>
              <a:rPr lang="en-US" sz="11997" b="1" dirty="0">
                <a:latin typeface="Trebuchet MS" panose="020B0703020202090204" pitchFamily="34" charset="0"/>
              </a:rPr>
            </a:br>
            <a:r>
              <a:rPr lang="en-US" sz="9998" b="1" dirty="0">
                <a:latin typeface="Trebuchet MS" panose="020B0703020202090204" pitchFamily="34" charset="0"/>
              </a:rPr>
              <a:t>CRAFTING EFFECTIVE MESSAGES</a:t>
            </a:r>
          </a:p>
        </p:txBody>
      </p:sp>
    </p:spTree>
    <p:extLst>
      <p:ext uri="{BB962C8B-B14F-4D97-AF65-F5344CB8AC3E}">
        <p14:creationId xmlns:p14="http://schemas.microsoft.com/office/powerpoint/2010/main" val="287879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504" y="3050010"/>
            <a:ext cx="9681930" cy="9079019"/>
          </a:xfrm>
        </p:spPr>
        <p:txBody>
          <a:bodyPr anchor="t"/>
          <a:lstStyle/>
          <a:p>
            <a:pPr>
              <a:lnSpc>
                <a:spcPct val="100000"/>
              </a:lnSpc>
            </a:pPr>
            <a:r>
              <a:rPr lang="en-US" sz="8000" dirty="0">
                <a:solidFill>
                  <a:schemeClr val="tx1"/>
                </a:solidFill>
                <a:latin typeface="+mn-lt"/>
              </a:rPr>
              <a:t>Messages about gene editing should focus on practical applications, both in agriculture and the wider world.</a:t>
            </a:r>
          </a:p>
        </p:txBody>
      </p:sp>
      <p:sp>
        <p:nvSpPr>
          <p:cNvPr id="3" name="Title 1">
            <a:extLst>
              <a:ext uri="{FF2B5EF4-FFF2-40B4-BE49-F238E27FC236}">
                <a16:creationId xmlns:a16="http://schemas.microsoft.com/office/drawing/2014/main" id="{64B62674-6D86-FC99-E988-9148ACB13554}"/>
              </a:ext>
            </a:extLst>
          </p:cNvPr>
          <p:cNvSpPr txBox="1">
            <a:spLocks/>
          </p:cNvSpPr>
          <p:nvPr/>
        </p:nvSpPr>
        <p:spPr>
          <a:xfrm>
            <a:off x="21535604" y="10104001"/>
            <a:ext cx="1261830" cy="1123977"/>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sp>
        <p:nvSpPr>
          <p:cNvPr id="5" name="Title 1">
            <a:extLst>
              <a:ext uri="{FF2B5EF4-FFF2-40B4-BE49-F238E27FC236}">
                <a16:creationId xmlns:a16="http://schemas.microsoft.com/office/drawing/2014/main" id="{680F7294-AAA9-CD32-BCAB-7A8BE109EB5F}"/>
              </a:ext>
            </a:extLst>
          </p:cNvPr>
          <p:cNvSpPr txBox="1">
            <a:spLocks/>
          </p:cNvSpPr>
          <p:nvPr/>
        </p:nvSpPr>
        <p:spPr>
          <a:xfrm flipH="1">
            <a:off x="11339386" y="2145108"/>
            <a:ext cx="2343596" cy="1809804"/>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pic>
        <p:nvPicPr>
          <p:cNvPr id="9" name="Picture 8">
            <a:extLst>
              <a:ext uri="{FF2B5EF4-FFF2-40B4-BE49-F238E27FC236}">
                <a16:creationId xmlns:a16="http://schemas.microsoft.com/office/drawing/2014/main" id="{5BF2741F-D482-F81B-59FF-EADA572072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230" y="828549"/>
            <a:ext cx="9952440" cy="12058901"/>
          </a:xfrm>
          <a:prstGeom prst="rect">
            <a:avLst/>
          </a:prstGeom>
        </p:spPr>
      </p:pic>
    </p:spTree>
    <p:extLst>
      <p:ext uri="{BB962C8B-B14F-4D97-AF65-F5344CB8AC3E}">
        <p14:creationId xmlns:p14="http://schemas.microsoft.com/office/powerpoint/2010/main" val="2854420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5985BE-DE18-FB92-6C47-78659D8C43F4}"/>
              </a:ext>
            </a:extLst>
          </p:cNvPr>
          <p:cNvSpPr/>
          <p:nvPr/>
        </p:nvSpPr>
        <p:spPr>
          <a:xfrm>
            <a:off x="0" y="-9155"/>
            <a:ext cx="24377648" cy="13725155"/>
          </a:xfrm>
          <a:prstGeom prst="rect">
            <a:avLst/>
          </a:prstGeom>
          <a:solidFill>
            <a:srgbClr val="6F2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a:p>
        </p:txBody>
      </p:sp>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543" t="11046" r="44597"/>
          <a:stretch/>
        </p:blipFill>
        <p:spPr>
          <a:xfrm flipH="1">
            <a:off x="12569823" y="4229100"/>
            <a:ext cx="11807825" cy="9486899"/>
          </a:xfrm>
        </p:spPr>
      </p:pic>
      <p:sp>
        <p:nvSpPr>
          <p:cNvPr id="2" name="Title 1"/>
          <p:cNvSpPr>
            <a:spLocks noGrp="1"/>
          </p:cNvSpPr>
          <p:nvPr>
            <p:ph type="title"/>
          </p:nvPr>
        </p:nvSpPr>
        <p:spPr>
          <a:xfrm>
            <a:off x="2035833" y="1468873"/>
            <a:ext cx="19624018" cy="2542391"/>
          </a:xfrm>
        </p:spPr>
        <p:txBody>
          <a:bodyPr anchor="t"/>
          <a:lstStyle/>
          <a:p>
            <a:r>
              <a:rPr lang="en-US" sz="7200" dirty="0"/>
              <a:t>PEOPLE WANT TO KNOW THAT GENE EDITING IS MAKING A POSITIVE DIFFERENCE BY:</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2035833" y="4499413"/>
            <a:ext cx="10152992" cy="8728438"/>
          </a:xfrm>
        </p:spPr>
        <p:txBody>
          <a:bodyPr anchor="t"/>
          <a:lstStyle/>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Producing more food for those who face hunger and climate challenges</a:t>
            </a:r>
          </a:p>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Protecting the environment by creating enzymes and microbes that degrade plastic</a:t>
            </a:r>
          </a:p>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Lowering food costs </a:t>
            </a:r>
          </a:p>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Developing crops for biofuels that can reduce the use of fossil fuels</a:t>
            </a:r>
          </a:p>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Developing crops resistant to drought, disease, and insects</a:t>
            </a:r>
          </a:p>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Improving animal welfare</a:t>
            </a:r>
          </a:p>
        </p:txBody>
      </p:sp>
    </p:spTree>
    <p:extLst>
      <p:ext uri="{BB962C8B-B14F-4D97-AF65-F5344CB8AC3E}">
        <p14:creationId xmlns:p14="http://schemas.microsoft.com/office/powerpoint/2010/main" val="3844600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a:xfrm>
            <a:off x="4924322" y="5149893"/>
            <a:ext cx="6330931" cy="2759074"/>
          </a:xfrm>
        </p:spPr>
        <p:txBody>
          <a:bodyPr anchor="t">
            <a:noAutofit/>
          </a:bodyPr>
          <a:lstStyle/>
          <a:p>
            <a:r>
              <a:rPr lang="en-US" sz="2400" dirty="0"/>
              <a:t>Bananas are an important food and cash crop for much of Africa. But various diseases kill the trees. Growing bananas that are gene-edited to resist diseases </a:t>
            </a:r>
            <a:r>
              <a:rPr lang="en-US" sz="2400" b="1" dirty="0"/>
              <a:t>supports food security and farmers’ livelihoods</a:t>
            </a:r>
            <a:r>
              <a:rPr lang="en-US" sz="2400" dirty="0"/>
              <a:t>.</a:t>
            </a:r>
          </a:p>
        </p:txBody>
      </p:sp>
      <p:sp>
        <p:nvSpPr>
          <p:cNvPr id="15" name="Text Placeholder 14"/>
          <p:cNvSpPr>
            <a:spLocks noGrp="1"/>
          </p:cNvSpPr>
          <p:nvPr>
            <p:ph type="body" sz="quarter" idx="18"/>
          </p:nvPr>
        </p:nvSpPr>
        <p:spPr>
          <a:xfrm>
            <a:off x="4924321" y="4505606"/>
            <a:ext cx="5919521" cy="731520"/>
          </a:xfrm>
        </p:spPr>
        <p:txBody>
          <a:bodyPr anchor="t">
            <a:normAutofit/>
          </a:bodyPr>
          <a:lstStyle/>
          <a:p>
            <a:r>
              <a:rPr lang="en-US" sz="3200" b="1" dirty="0">
                <a:solidFill>
                  <a:schemeClr val="accent3"/>
                </a:solidFill>
              </a:rPr>
              <a:t>DISEASE-RESISTANT BANANA</a:t>
            </a:r>
          </a:p>
        </p:txBody>
      </p:sp>
      <p:sp>
        <p:nvSpPr>
          <p:cNvPr id="16" name="Text Placeholder 15"/>
          <p:cNvSpPr>
            <a:spLocks noGrp="1"/>
          </p:cNvSpPr>
          <p:nvPr>
            <p:ph type="body" sz="quarter" idx="19"/>
          </p:nvPr>
        </p:nvSpPr>
        <p:spPr>
          <a:xfrm>
            <a:off x="15212595" y="5149893"/>
            <a:ext cx="7663467" cy="2759074"/>
          </a:xfrm>
        </p:spPr>
        <p:txBody>
          <a:bodyPr anchor="t">
            <a:noAutofit/>
          </a:bodyPr>
          <a:lstStyle/>
          <a:p>
            <a:r>
              <a:rPr lang="en-US" sz="2400" dirty="0"/>
              <a:t>Wheat is one of the world’s most important food crops. But the droughts caused by climate change are reducing yields. Wheat that has been gene-edited to tolerate drought can </a:t>
            </a:r>
            <a:r>
              <a:rPr lang="en-US" sz="2400" b="1" dirty="0"/>
              <a:t>reduce water use and survive in dry conditions</a:t>
            </a:r>
            <a:r>
              <a:rPr lang="en-US" sz="2400" dirty="0"/>
              <a:t>, ensuring the continued production of this staple crop.</a:t>
            </a:r>
          </a:p>
        </p:txBody>
      </p:sp>
      <p:sp>
        <p:nvSpPr>
          <p:cNvPr id="18" name="Text Placeholder 17"/>
          <p:cNvSpPr>
            <a:spLocks noGrp="1"/>
          </p:cNvSpPr>
          <p:nvPr>
            <p:ph type="body" sz="quarter" idx="20"/>
          </p:nvPr>
        </p:nvSpPr>
        <p:spPr>
          <a:xfrm>
            <a:off x="15212595" y="4505606"/>
            <a:ext cx="5919521" cy="731520"/>
          </a:xfrm>
        </p:spPr>
        <p:txBody>
          <a:bodyPr anchor="t">
            <a:noAutofit/>
          </a:bodyPr>
          <a:lstStyle/>
          <a:p>
            <a:r>
              <a:rPr lang="en-US" sz="3200" b="1" dirty="0">
                <a:solidFill>
                  <a:schemeClr val="accent2"/>
                </a:solidFill>
              </a:rPr>
              <a:t>DROUGHT-TOLERANT WHEAT</a:t>
            </a:r>
          </a:p>
        </p:txBody>
      </p:sp>
      <p:sp>
        <p:nvSpPr>
          <p:cNvPr id="19" name="Text Placeholder 18"/>
          <p:cNvSpPr>
            <a:spLocks noGrp="1"/>
          </p:cNvSpPr>
          <p:nvPr>
            <p:ph type="body" sz="quarter" idx="21"/>
          </p:nvPr>
        </p:nvSpPr>
        <p:spPr>
          <a:xfrm>
            <a:off x="4924322" y="9493505"/>
            <a:ext cx="6335845" cy="2523454"/>
          </a:xfrm>
        </p:spPr>
        <p:txBody>
          <a:bodyPr anchor="t">
            <a:normAutofit lnSpcReduction="10000"/>
          </a:bodyPr>
          <a:lstStyle/>
          <a:p>
            <a:r>
              <a:rPr lang="en-US" sz="2400" dirty="0"/>
              <a:t>Cacao is the source of chocolate. Scientists in Columbia are using gene editing to alter the root system of the cacao plant, so it </a:t>
            </a:r>
            <a:r>
              <a:rPr lang="en-US" sz="2400" b="1" dirty="0"/>
              <a:t>doesn’t absorb heavy metals from the soil</a:t>
            </a:r>
            <a:r>
              <a:rPr lang="en-US" sz="2400" dirty="0"/>
              <a:t>, resulting in healthier chocolate.</a:t>
            </a:r>
          </a:p>
        </p:txBody>
      </p:sp>
      <p:sp>
        <p:nvSpPr>
          <p:cNvPr id="20" name="Text Placeholder 19"/>
          <p:cNvSpPr>
            <a:spLocks noGrp="1"/>
          </p:cNvSpPr>
          <p:nvPr>
            <p:ph type="body" sz="quarter" idx="22"/>
          </p:nvPr>
        </p:nvSpPr>
        <p:spPr>
          <a:xfrm>
            <a:off x="4924321" y="8849218"/>
            <a:ext cx="5919521" cy="731520"/>
          </a:xfrm>
        </p:spPr>
        <p:txBody>
          <a:bodyPr anchor="t">
            <a:normAutofit/>
          </a:bodyPr>
          <a:lstStyle/>
          <a:p>
            <a:r>
              <a:rPr lang="en-US" sz="3200" b="1" dirty="0">
                <a:solidFill>
                  <a:schemeClr val="accent1"/>
                </a:solidFill>
              </a:rPr>
              <a:t>HEALTHIER CHOCOLATE</a:t>
            </a:r>
          </a:p>
        </p:txBody>
      </p:sp>
      <p:sp>
        <p:nvSpPr>
          <p:cNvPr id="21" name="Text Placeholder 20"/>
          <p:cNvSpPr>
            <a:spLocks noGrp="1"/>
          </p:cNvSpPr>
          <p:nvPr>
            <p:ph type="body" sz="quarter" idx="23"/>
          </p:nvPr>
        </p:nvSpPr>
        <p:spPr>
          <a:xfrm>
            <a:off x="15212596" y="9492802"/>
            <a:ext cx="7322936" cy="2522797"/>
          </a:xfrm>
        </p:spPr>
        <p:txBody>
          <a:bodyPr anchor="t">
            <a:normAutofit lnSpcReduction="10000"/>
          </a:bodyPr>
          <a:lstStyle/>
          <a:p>
            <a:r>
              <a:rPr lang="en-US" sz="2400" dirty="0"/>
              <a:t>Japan has approved two types of fish that were gene-edited to grow faster. They can </a:t>
            </a:r>
            <a:r>
              <a:rPr lang="en-US" sz="2400" b="1" dirty="0"/>
              <a:t>help reduce food prices </a:t>
            </a:r>
            <a:r>
              <a:rPr lang="en-US" sz="2400" dirty="0"/>
              <a:t>because they can reach market weight faster on the same amount of feed, lowering production costs.</a:t>
            </a:r>
          </a:p>
        </p:txBody>
      </p:sp>
      <p:sp>
        <p:nvSpPr>
          <p:cNvPr id="22" name="Text Placeholder 21"/>
          <p:cNvSpPr>
            <a:spLocks noGrp="1"/>
          </p:cNvSpPr>
          <p:nvPr>
            <p:ph type="body" sz="quarter" idx="24"/>
          </p:nvPr>
        </p:nvSpPr>
        <p:spPr>
          <a:xfrm>
            <a:off x="15212595" y="8849218"/>
            <a:ext cx="5919521" cy="731520"/>
          </a:xfrm>
        </p:spPr>
        <p:txBody>
          <a:bodyPr anchor="t">
            <a:normAutofit/>
          </a:bodyPr>
          <a:lstStyle/>
          <a:p>
            <a:r>
              <a:rPr lang="en-US" sz="3200" b="1" dirty="0">
                <a:solidFill>
                  <a:schemeClr val="accent4"/>
                </a:solidFill>
              </a:rPr>
              <a:t>FASTER-GROWING FISH</a:t>
            </a:r>
          </a:p>
        </p:txBody>
      </p:sp>
      <p:sp>
        <p:nvSpPr>
          <p:cNvPr id="11" name="Title 10"/>
          <p:cNvSpPr>
            <a:spLocks noGrp="1"/>
          </p:cNvSpPr>
          <p:nvPr>
            <p:ph type="title"/>
          </p:nvPr>
        </p:nvSpPr>
        <p:spPr>
          <a:xfrm>
            <a:off x="1968456" y="1549533"/>
            <a:ext cx="20520357" cy="1188720"/>
          </a:xfrm>
        </p:spPr>
        <p:txBody>
          <a:bodyPr anchor="t">
            <a:noAutofit/>
          </a:bodyPr>
          <a:lstStyle/>
          <a:p>
            <a:r>
              <a:rPr lang="en-US" sz="8800" dirty="0"/>
              <a:t>EXAMPLES</a:t>
            </a:r>
          </a:p>
        </p:txBody>
      </p:sp>
      <p:sp>
        <p:nvSpPr>
          <p:cNvPr id="6" name="Text Placeholder 5"/>
          <p:cNvSpPr>
            <a:spLocks noGrp="1"/>
          </p:cNvSpPr>
          <p:nvPr>
            <p:ph type="body" sz="quarter" idx="14"/>
          </p:nvPr>
        </p:nvSpPr>
        <p:spPr>
          <a:xfrm>
            <a:off x="1968601" y="2635821"/>
            <a:ext cx="20520212" cy="882648"/>
          </a:xfrm>
        </p:spPr>
        <p:txBody>
          <a:bodyPr anchor="t"/>
          <a:lstStyle/>
          <a:p>
            <a:r>
              <a:rPr lang="en-US" dirty="0"/>
              <a:t>Practical and positive applications of gene editing</a:t>
            </a:r>
          </a:p>
        </p:txBody>
      </p:sp>
      <p:pic>
        <p:nvPicPr>
          <p:cNvPr id="13" name="Picture 12" descr="Background pattern&#10;&#10;Description automatically generated with medium confidence">
            <a:extLst>
              <a:ext uri="{FF2B5EF4-FFF2-40B4-BE49-F238E27FC236}">
                <a16:creationId xmlns:a16="http://schemas.microsoft.com/office/drawing/2014/main" id="{2B9FF558-1E70-1878-622E-032695BDB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456" y="4283453"/>
            <a:ext cx="2620248" cy="3679042"/>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3CA47860-6378-8EC3-6958-8D6E5A3EC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1631" y="4288801"/>
            <a:ext cx="2609553" cy="3668347"/>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B43D2A3B-E989-3F16-7045-C66586E0E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1631" y="8477252"/>
            <a:ext cx="2598858" cy="3657652"/>
          </a:xfrm>
          <a:prstGeom prst="rect">
            <a:avLst/>
          </a:prstGeom>
        </p:spPr>
      </p:pic>
      <p:pic>
        <p:nvPicPr>
          <p:cNvPr id="40" name="Picture 39" descr="Logo&#10;&#10;Description automatically generated">
            <a:extLst>
              <a:ext uri="{FF2B5EF4-FFF2-40B4-BE49-F238E27FC236}">
                <a16:creationId xmlns:a16="http://schemas.microsoft.com/office/drawing/2014/main" id="{AA8E2905-0E0D-6C45-3A54-33A224D5F2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8456" y="8471905"/>
            <a:ext cx="2609553" cy="3668347"/>
          </a:xfrm>
          <a:prstGeom prst="rect">
            <a:avLst/>
          </a:prstGeom>
        </p:spPr>
      </p:pic>
    </p:spTree>
    <p:extLst>
      <p:ext uri="{BB962C8B-B14F-4D97-AF65-F5344CB8AC3E}">
        <p14:creationId xmlns:p14="http://schemas.microsoft.com/office/powerpoint/2010/main" val="2546820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additive="base">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 calcmode="lin" valueType="num">
                                      <p:cBhvr additive="base">
                                        <p:cTn id="5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8" grpId="0" build="p"/>
      <p:bldP spid="19" grpId="0" build="p"/>
      <p:bldP spid="20" grpId="0" build="p"/>
      <p:bldP spid="21" grpId="0" build="p"/>
      <p:bldP spid="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7">
            <a:extLst>
              <a:ext uri="{FF2B5EF4-FFF2-40B4-BE49-F238E27FC236}">
                <a16:creationId xmlns:a16="http://schemas.microsoft.com/office/drawing/2014/main" id="{ACA46180-1F0F-F0FB-5CCA-7E8B3F8D6FE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746" t="1062" r="6631" b="1062"/>
          <a:stretch/>
        </p:blipFill>
        <p:spPr>
          <a:xfrm flipH="1">
            <a:off x="0" y="0"/>
            <a:ext cx="24377650" cy="13716000"/>
          </a:xfrm>
          <a:ln>
            <a:noFill/>
          </a:ln>
        </p:spPr>
      </p:pic>
      <p:sp>
        <p:nvSpPr>
          <p:cNvPr id="2" name="Title 1"/>
          <p:cNvSpPr>
            <a:spLocks noGrp="1"/>
          </p:cNvSpPr>
          <p:nvPr>
            <p:ph type="title"/>
          </p:nvPr>
        </p:nvSpPr>
        <p:spPr>
          <a:xfrm>
            <a:off x="9305787" y="1827948"/>
            <a:ext cx="13915720" cy="4055316"/>
          </a:xfrm>
        </p:spPr>
        <p:txBody>
          <a:bodyPr anchor="t"/>
          <a:lstStyle/>
          <a:p>
            <a:r>
              <a:rPr lang="en-US" sz="7200" dirty="0"/>
              <a:t>PEOPLE WANT TO BE REASSURED THAT GENE EDITING IS CREATING A HEALTHIER ENVIRONMENT BY:</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10055225" y="6794205"/>
            <a:ext cx="11749820" cy="6564092"/>
          </a:xfrm>
        </p:spPr>
        <p:txBody>
          <a:bodyPr/>
          <a:lstStyle/>
          <a:p>
            <a:pPr marL="457200" lvl="1" indent="-4572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Cutting the use of pesticides and fertilizers that could get into the food and water supply</a:t>
            </a:r>
          </a:p>
          <a:p>
            <a:pPr marL="457200" lvl="1" indent="-4572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Helping agriculture conserve water</a:t>
            </a:r>
          </a:p>
          <a:p>
            <a:pPr marL="457200" lvl="1" indent="-4572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Using microbes to degrade plastics in the environment</a:t>
            </a:r>
          </a:p>
          <a:p>
            <a:pPr marL="457200" lvl="1" indent="-4572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Reducing our dependence on foreign and domestic fossil fuels through the development of biofuels</a:t>
            </a:r>
          </a:p>
          <a:p>
            <a:endParaRPr lang="en-US" dirty="0"/>
          </a:p>
        </p:txBody>
      </p:sp>
    </p:spTree>
    <p:extLst>
      <p:ext uri="{BB962C8B-B14F-4D97-AF65-F5344CB8AC3E}">
        <p14:creationId xmlns:p14="http://schemas.microsoft.com/office/powerpoint/2010/main" val="3117474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65626" t="14134" r="10623" b="12938"/>
          <a:stretch/>
        </p:blipFill>
        <p:spPr>
          <a:xfrm>
            <a:off x="16741413" y="4179248"/>
            <a:ext cx="6141732" cy="3847152"/>
          </a:xfrm>
        </p:spPr>
      </p:pic>
      <p:pic>
        <p:nvPicPr>
          <p:cNvPr id="16" name="Picture Placeholder 15"/>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1616" t="15879" r="75266" b="13137"/>
          <a:stretch/>
        </p:blipFill>
        <p:spPr>
          <a:xfrm>
            <a:off x="1494505" y="4179248"/>
            <a:ext cx="6141732" cy="3847152"/>
          </a:xfrm>
        </p:spPr>
      </p:pic>
      <p:sp>
        <p:nvSpPr>
          <p:cNvPr id="5" name="Text Placeholder 4"/>
          <p:cNvSpPr>
            <a:spLocks noGrp="1"/>
          </p:cNvSpPr>
          <p:nvPr>
            <p:ph type="body" sz="quarter" idx="13"/>
          </p:nvPr>
        </p:nvSpPr>
        <p:spPr/>
        <p:txBody>
          <a:bodyPr>
            <a:normAutofit/>
          </a:bodyPr>
          <a:lstStyle/>
          <a:p>
            <a:r>
              <a:rPr lang="en-US" sz="3000" b="1" dirty="0">
                <a:solidFill>
                  <a:schemeClr val="accent1"/>
                </a:solidFill>
              </a:rPr>
              <a:t>REDUCING FERTILIZER USE</a:t>
            </a:r>
          </a:p>
        </p:txBody>
      </p:sp>
      <p:sp>
        <p:nvSpPr>
          <p:cNvPr id="6" name="Text Placeholder 5"/>
          <p:cNvSpPr>
            <a:spLocks noGrp="1"/>
          </p:cNvSpPr>
          <p:nvPr>
            <p:ph type="body" sz="quarter" idx="14"/>
          </p:nvPr>
        </p:nvSpPr>
        <p:spPr>
          <a:xfrm>
            <a:off x="1403928" y="9110932"/>
            <a:ext cx="5869623" cy="3926642"/>
          </a:xfrm>
        </p:spPr>
        <p:txBody>
          <a:bodyPr>
            <a:normAutofit/>
          </a:bodyPr>
          <a:lstStyle/>
          <a:p>
            <a:r>
              <a:rPr lang="en-US" sz="2400" dirty="0"/>
              <a:t>Scientists are using gene editing to help cereal crops, like wheat, rice, millet, etc., fix their own nitrogen from the soil, like beans do. This could eventually </a:t>
            </a:r>
            <a:r>
              <a:rPr lang="en-US" sz="2400" b="1" dirty="0"/>
              <a:t>replace their need for nitrogen from chemical fertilizers.</a:t>
            </a:r>
            <a:endParaRPr lang="en-US" sz="2400" dirty="0"/>
          </a:p>
        </p:txBody>
      </p:sp>
      <p:pic>
        <p:nvPicPr>
          <p:cNvPr id="19" name="Picture Placeholder 18"/>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33205" t="18200" r="43720" b="10946"/>
          <a:stretch/>
        </p:blipFill>
        <p:spPr>
          <a:xfrm>
            <a:off x="9093110" y="4179248"/>
            <a:ext cx="6141732" cy="3847152"/>
          </a:xfrm>
        </p:spPr>
      </p:pic>
      <p:sp>
        <p:nvSpPr>
          <p:cNvPr id="12" name="Text Placeholder 11"/>
          <p:cNvSpPr>
            <a:spLocks noGrp="1"/>
          </p:cNvSpPr>
          <p:nvPr>
            <p:ph type="body" sz="quarter" idx="21"/>
          </p:nvPr>
        </p:nvSpPr>
        <p:spPr>
          <a:xfrm>
            <a:off x="16695409" y="8398932"/>
            <a:ext cx="6152629" cy="731520"/>
          </a:xfrm>
        </p:spPr>
        <p:txBody>
          <a:bodyPr/>
          <a:lstStyle/>
          <a:p>
            <a:r>
              <a:rPr lang="en-US" sz="3000" b="1" dirty="0">
                <a:solidFill>
                  <a:schemeClr val="accent3"/>
                </a:solidFill>
              </a:rPr>
              <a:t>GREENER SUGAR CANE</a:t>
            </a:r>
          </a:p>
        </p:txBody>
      </p:sp>
      <p:sp>
        <p:nvSpPr>
          <p:cNvPr id="13" name="Text Placeholder 12"/>
          <p:cNvSpPr>
            <a:spLocks noGrp="1"/>
          </p:cNvSpPr>
          <p:nvPr>
            <p:ph type="body" sz="quarter" idx="22"/>
          </p:nvPr>
        </p:nvSpPr>
        <p:spPr>
          <a:xfrm>
            <a:off x="16695409" y="9110932"/>
            <a:ext cx="5869623" cy="3926642"/>
          </a:xfrm>
        </p:spPr>
        <p:txBody>
          <a:bodyPr>
            <a:noAutofit/>
          </a:bodyPr>
          <a:lstStyle/>
          <a:p>
            <a:r>
              <a:rPr lang="en-US" sz="2400" dirty="0"/>
              <a:t>Scientists are using gene editing to fine tune sugar cane. This will help reduce the environmental impact of growing sugar cane, which is used to make bioethanol for biofuels and </a:t>
            </a:r>
            <a:r>
              <a:rPr lang="en-US" sz="2400" b="1" dirty="0"/>
              <a:t>plastic that is 100% recyclable.</a:t>
            </a:r>
          </a:p>
        </p:txBody>
      </p:sp>
      <p:sp>
        <p:nvSpPr>
          <p:cNvPr id="14" name="Text Placeholder 13"/>
          <p:cNvSpPr>
            <a:spLocks noGrp="1"/>
          </p:cNvSpPr>
          <p:nvPr>
            <p:ph type="body" sz="quarter" idx="23"/>
          </p:nvPr>
        </p:nvSpPr>
        <p:spPr>
          <a:xfrm>
            <a:off x="9024820" y="8251447"/>
            <a:ext cx="7670589" cy="981042"/>
          </a:xfrm>
        </p:spPr>
        <p:txBody>
          <a:bodyPr>
            <a:normAutofit/>
          </a:bodyPr>
          <a:lstStyle/>
          <a:p>
            <a:r>
              <a:rPr lang="en-US" sz="3000" b="1" dirty="0">
                <a:solidFill>
                  <a:srgbClr val="EAC61B"/>
                </a:solidFill>
              </a:rPr>
              <a:t>CONTROLLING PLASTIC POLLUTION</a:t>
            </a:r>
          </a:p>
        </p:txBody>
      </p:sp>
      <p:sp>
        <p:nvSpPr>
          <p:cNvPr id="15" name="Text Placeholder 14"/>
          <p:cNvSpPr>
            <a:spLocks noGrp="1"/>
          </p:cNvSpPr>
          <p:nvPr>
            <p:ph type="body" sz="quarter" idx="24"/>
          </p:nvPr>
        </p:nvSpPr>
        <p:spPr>
          <a:xfrm>
            <a:off x="9024820" y="9110932"/>
            <a:ext cx="5869623" cy="3926642"/>
          </a:xfrm>
        </p:spPr>
        <p:txBody>
          <a:bodyPr>
            <a:normAutofit/>
          </a:bodyPr>
          <a:lstStyle/>
          <a:p>
            <a:r>
              <a:rPr lang="en-US" sz="2400" dirty="0"/>
              <a:t>Researchers are using gene editing to engineer an enzyme that accelerates the degradation of plastics, helping to </a:t>
            </a:r>
            <a:r>
              <a:rPr lang="en-US" sz="2400" b="1" dirty="0"/>
              <a:t>address the persistent global problem of plastic pollution</a:t>
            </a:r>
            <a:r>
              <a:rPr lang="en-US" sz="2400" dirty="0"/>
              <a:t>. </a:t>
            </a:r>
          </a:p>
        </p:txBody>
      </p:sp>
      <p:sp>
        <p:nvSpPr>
          <p:cNvPr id="7" name="Title 6"/>
          <p:cNvSpPr>
            <a:spLocks noGrp="1"/>
          </p:cNvSpPr>
          <p:nvPr>
            <p:ph type="title"/>
          </p:nvPr>
        </p:nvSpPr>
        <p:spPr>
          <a:xfrm>
            <a:off x="1472553" y="1417928"/>
            <a:ext cx="20520357" cy="1188720"/>
          </a:xfrm>
        </p:spPr>
        <p:txBody>
          <a:bodyPr anchor="t">
            <a:noAutofit/>
          </a:bodyPr>
          <a:lstStyle/>
          <a:p>
            <a:r>
              <a:rPr lang="en-US" sz="8800" dirty="0"/>
              <a:t>EXAMPLES</a:t>
            </a:r>
          </a:p>
        </p:txBody>
      </p:sp>
      <p:sp>
        <p:nvSpPr>
          <p:cNvPr id="11" name="Text Placeholder 10"/>
          <p:cNvSpPr>
            <a:spLocks noGrp="1"/>
          </p:cNvSpPr>
          <p:nvPr>
            <p:ph type="body" sz="quarter" idx="25"/>
          </p:nvPr>
        </p:nvSpPr>
        <p:spPr>
          <a:xfrm>
            <a:off x="1472553" y="2596640"/>
            <a:ext cx="20520213" cy="1188720"/>
          </a:xfrm>
        </p:spPr>
        <p:txBody>
          <a:bodyPr/>
          <a:lstStyle/>
          <a:p>
            <a:r>
              <a:rPr lang="en-US" dirty="0"/>
              <a:t>Environmental benefits of gene editing</a:t>
            </a:r>
          </a:p>
        </p:txBody>
      </p:sp>
    </p:spTree>
    <p:extLst>
      <p:ext uri="{BB962C8B-B14F-4D97-AF65-F5344CB8AC3E}">
        <p14:creationId xmlns:p14="http://schemas.microsoft.com/office/powerpoint/2010/main" val="61485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2" grpId="0" build="p"/>
      <p:bldP spid="13" grpId="0" build="p"/>
      <p:bldP spid="14" grpId="0" build="p"/>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DC19FA9-EDFE-7F40-C59B-60BA9A81C3A7}"/>
              </a:ext>
            </a:extLst>
          </p:cNvPr>
          <p:cNvSpPr/>
          <p:nvPr/>
        </p:nvSpPr>
        <p:spPr>
          <a:xfrm>
            <a:off x="0" y="-9155"/>
            <a:ext cx="24377648" cy="13725155"/>
          </a:xfrm>
          <a:prstGeom prst="rect">
            <a:avLst/>
          </a:prstGeom>
          <a:solidFill>
            <a:srgbClr val="9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a:p>
        </p:txBody>
      </p:sp>
      <p:pic>
        <p:nvPicPr>
          <p:cNvPr id="4" name="Picture Placeholder 14">
            <a:extLst>
              <a:ext uri="{FF2B5EF4-FFF2-40B4-BE49-F238E27FC236}">
                <a16:creationId xmlns:a16="http://schemas.microsoft.com/office/drawing/2014/main" id="{AD96D4E7-A03B-1D93-629C-239797274711}"/>
              </a:ext>
            </a:extLst>
          </p:cNvPr>
          <p:cNvPicPr>
            <a:picLocks noChangeAspect="1"/>
          </p:cNvPicPr>
          <p:nvPr/>
        </p:nvPicPr>
        <p:blipFill rotWithShape="1">
          <a:blip r:embed="rId3">
            <a:extLst>
              <a:ext uri="{28A0092B-C50C-407E-A947-70E740481C1C}">
                <a14:useLocalDpi xmlns:a14="http://schemas.microsoft.com/office/drawing/2010/main" val="0"/>
              </a:ext>
            </a:extLst>
          </a:blip>
          <a:srcRect l="282" r="8618" b="3374"/>
          <a:stretch/>
        </p:blipFill>
        <p:spPr>
          <a:xfrm flipH="1">
            <a:off x="0" y="2315045"/>
            <a:ext cx="10746710" cy="11400955"/>
          </a:xfrm>
          <a:prstGeom prst="rect">
            <a:avLst/>
          </a:prstGeom>
        </p:spPr>
      </p:pic>
      <p:sp>
        <p:nvSpPr>
          <p:cNvPr id="10" name="Text Placeholder 9"/>
          <p:cNvSpPr>
            <a:spLocks noGrp="1"/>
          </p:cNvSpPr>
          <p:nvPr>
            <p:ph type="body" sz="quarter" idx="19"/>
          </p:nvPr>
        </p:nvSpPr>
        <p:spPr>
          <a:xfrm>
            <a:off x="10810505" y="4839517"/>
            <a:ext cx="14242672" cy="1069699"/>
          </a:xfrm>
        </p:spPr>
        <p:txBody>
          <a:bodyPr anchor="t">
            <a:normAutofit/>
          </a:bodyPr>
          <a:lstStyle/>
          <a:p>
            <a:r>
              <a:rPr lang="en-US" sz="4800" dirty="0">
                <a:solidFill>
                  <a:schemeClr val="bg1"/>
                </a:solidFill>
              </a:rPr>
              <a:t>Experts</a:t>
            </a:r>
          </a:p>
        </p:txBody>
      </p:sp>
      <p:sp>
        <p:nvSpPr>
          <p:cNvPr id="11" name="Text Placeholder 10"/>
          <p:cNvSpPr>
            <a:spLocks noGrp="1"/>
          </p:cNvSpPr>
          <p:nvPr>
            <p:ph type="body" sz="quarter" idx="20"/>
          </p:nvPr>
        </p:nvSpPr>
        <p:spPr>
          <a:xfrm>
            <a:off x="12188649" y="6007109"/>
            <a:ext cx="14240721" cy="1225233"/>
          </a:xfrm>
        </p:spPr>
        <p:txBody>
          <a:bodyPr wrap="square">
            <a:noAutofit/>
          </a:bodyPr>
          <a:lstStyle/>
          <a:p>
            <a:pPr marL="540000" lvl="1" indent="-540000">
              <a:lnSpc>
                <a:spcPct val="10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Scientists working in this field of study</a:t>
            </a:r>
          </a:p>
        </p:txBody>
      </p:sp>
      <p:sp>
        <p:nvSpPr>
          <p:cNvPr id="12" name="Text Placeholder 11"/>
          <p:cNvSpPr>
            <a:spLocks noGrp="1"/>
          </p:cNvSpPr>
          <p:nvPr>
            <p:ph type="body" sz="quarter" idx="21"/>
          </p:nvPr>
        </p:nvSpPr>
        <p:spPr>
          <a:xfrm>
            <a:off x="10746710" y="7078451"/>
            <a:ext cx="14242672" cy="597443"/>
          </a:xfrm>
        </p:spPr>
        <p:txBody>
          <a:bodyPr wrap="none" anchor="t">
            <a:noAutofit/>
          </a:bodyPr>
          <a:lstStyle/>
          <a:p>
            <a:r>
              <a:rPr lang="en-US" sz="4800" dirty="0">
                <a:solidFill>
                  <a:schemeClr val="bg1"/>
                </a:solidFill>
              </a:rPr>
              <a:t>Those with first-hand experience</a:t>
            </a:r>
          </a:p>
        </p:txBody>
      </p:sp>
      <p:sp>
        <p:nvSpPr>
          <p:cNvPr id="13" name="Text Placeholder 12"/>
          <p:cNvSpPr>
            <a:spLocks noGrp="1"/>
          </p:cNvSpPr>
          <p:nvPr>
            <p:ph type="body" sz="quarter" idx="22"/>
          </p:nvPr>
        </p:nvSpPr>
        <p:spPr>
          <a:xfrm>
            <a:off x="12254395" y="8199138"/>
            <a:ext cx="14240721" cy="3668912"/>
          </a:xfrm>
        </p:spPr>
        <p:txBody>
          <a:bodyPr wrap="square">
            <a:noAutofit/>
          </a:bodyPr>
          <a:lstStyle/>
          <a:p>
            <a:pPr marL="540000" lvl="1" indent="-540000">
              <a:lnSpc>
                <a:spcPct val="12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Farmers</a:t>
            </a:r>
          </a:p>
          <a:p>
            <a:pPr marL="540000" lvl="1" indent="-540000">
              <a:lnSpc>
                <a:spcPct val="120000"/>
              </a:lnSpc>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Chefs</a:t>
            </a:r>
          </a:p>
          <a:p>
            <a:endParaRPr lang="en-US" dirty="0"/>
          </a:p>
        </p:txBody>
      </p:sp>
      <p:sp>
        <p:nvSpPr>
          <p:cNvPr id="5" name="Title 4"/>
          <p:cNvSpPr>
            <a:spLocks noGrp="1"/>
          </p:cNvSpPr>
          <p:nvPr>
            <p:ph type="title"/>
          </p:nvPr>
        </p:nvSpPr>
        <p:spPr>
          <a:xfrm>
            <a:off x="7772400" y="1638300"/>
            <a:ext cx="14768623" cy="2088612"/>
          </a:xfrm>
        </p:spPr>
        <p:txBody>
          <a:bodyPr>
            <a:noAutofit/>
          </a:bodyPr>
          <a:lstStyle/>
          <a:p>
            <a:r>
              <a:rPr lang="en-US" sz="8800" dirty="0">
                <a:solidFill>
                  <a:schemeClr val="bg1"/>
                </a:solidFill>
              </a:rPr>
              <a:t>WHO SHOULD DELIVER GENE EDITING MESSAGES?</a:t>
            </a:r>
          </a:p>
        </p:txBody>
      </p:sp>
    </p:spTree>
    <p:extLst>
      <p:ext uri="{BB962C8B-B14F-4D97-AF65-F5344CB8AC3E}">
        <p14:creationId xmlns:p14="http://schemas.microsoft.com/office/powerpoint/2010/main" val="877843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3">
            <a:extLst>
              <a:ext uri="{FF2B5EF4-FFF2-40B4-BE49-F238E27FC236}">
                <a16:creationId xmlns:a16="http://schemas.microsoft.com/office/drawing/2014/main" id="{523BFB41-0CF4-D930-F14C-F42C01E525C2}"/>
              </a:ext>
            </a:extLst>
          </p:cNvPr>
          <p:cNvPicPr>
            <a:picLocks noChangeAspect="1"/>
          </p:cNvPicPr>
          <p:nvPr/>
        </p:nvPicPr>
        <p:blipFill rotWithShape="1">
          <a:blip r:embed="rId3">
            <a:extLst>
              <a:ext uri="{28A0092B-C50C-407E-A947-70E740481C1C}">
                <a14:useLocalDpi xmlns:a14="http://schemas.microsoft.com/office/drawing/2010/main" val="0"/>
              </a:ext>
            </a:extLst>
          </a:blip>
          <a:srcRect t="-354" b="26025"/>
          <a:stretch/>
        </p:blipFill>
        <p:spPr>
          <a:xfrm>
            <a:off x="0" y="-42592"/>
            <a:ext cx="24377650" cy="8966701"/>
          </a:xfrm>
          <a:prstGeom prst="rect">
            <a:avLst/>
          </a:prstGeom>
          <a:solidFill>
            <a:schemeClr val="bg1">
              <a:lumMod val="95000"/>
            </a:schemeClr>
          </a:solidFill>
        </p:spPr>
      </p:pic>
      <p:sp>
        <p:nvSpPr>
          <p:cNvPr id="13" name="Title 1">
            <a:extLst>
              <a:ext uri="{FF2B5EF4-FFF2-40B4-BE49-F238E27FC236}">
                <a16:creationId xmlns:a16="http://schemas.microsoft.com/office/drawing/2014/main" id="{F746E81B-3B8F-FFBB-DE87-F318B1D30977}"/>
              </a:ext>
            </a:extLst>
          </p:cNvPr>
          <p:cNvSpPr txBox="1">
            <a:spLocks/>
          </p:cNvSpPr>
          <p:nvPr/>
        </p:nvSpPr>
        <p:spPr>
          <a:xfrm>
            <a:off x="13359998" y="14525395"/>
            <a:ext cx="10480210" cy="3300168"/>
          </a:xfrm>
          <a:prstGeom prst="rect">
            <a:avLst/>
          </a:prstGeom>
        </p:spPr>
        <p:txBody>
          <a:bodyPr vert="horz" lIns="182832" tIns="91416" rIns="182832" bIns="91416"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8798"/>
              <a:t>QUOTE GOES HERE</a:t>
            </a:r>
            <a:endParaRPr lang="en-US" sz="8798" dirty="0"/>
          </a:p>
        </p:txBody>
      </p:sp>
      <p:sp>
        <p:nvSpPr>
          <p:cNvPr id="14" name="Text Placeholder 21">
            <a:extLst>
              <a:ext uri="{FF2B5EF4-FFF2-40B4-BE49-F238E27FC236}">
                <a16:creationId xmlns:a16="http://schemas.microsoft.com/office/drawing/2014/main" id="{2F31237C-5402-B295-2F10-A15C40DCA9C4}"/>
              </a:ext>
            </a:extLst>
          </p:cNvPr>
          <p:cNvSpPr txBox="1">
            <a:spLocks/>
          </p:cNvSpPr>
          <p:nvPr/>
        </p:nvSpPr>
        <p:spPr>
          <a:xfrm>
            <a:off x="13360000" y="17864367"/>
            <a:ext cx="10480210" cy="6520240"/>
          </a:xfrm>
          <a:prstGeom prst="rect">
            <a:avLst/>
          </a:prstGeom>
        </p:spPr>
        <p:txBody>
          <a:bodyPr vert="horz" lIns="182832" tIns="91416" rIns="182832" bIns="91416" rtlCol="0">
            <a:noAutofit/>
          </a:bodyPr>
          <a:lstStyle>
            <a:lvl1pPr marL="342815" indent="-342815" algn="l" defTabSz="914400" rtl="0" eaLnBrk="1" latinLnBrk="0" hangingPunct="1">
              <a:lnSpc>
                <a:spcPct val="90000"/>
              </a:lnSpc>
              <a:spcBef>
                <a:spcPts val="1000"/>
              </a:spcBef>
              <a:buFontTx/>
              <a:buNone/>
              <a:defRPr lang="en-US" sz="1550" kern="1200">
                <a:solidFill>
                  <a:schemeClr val="bg1"/>
                </a:solidFill>
                <a:latin typeface="+mj-lt"/>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3099"/>
              <a:t>Lorem ipsum dolor sit ametersi, consectetuer adipiscing elit, sed diam nonummy nibh euismod tincidunt utslid laoreet dolore magna aliquam erat minim veniaem, quisuroer slides nostrud exerci tation ullamcorper suscipit lobortisi aleaiquip exeacts commodo consequat. Lorem ipsum dolor siti slide amet suscipit lobortis nislutres aliquip exeact commodo. </a:t>
            </a:r>
          </a:p>
          <a:p>
            <a:endParaRPr lang="en-US" sz="3099" dirty="0"/>
          </a:p>
        </p:txBody>
      </p:sp>
      <p:sp>
        <p:nvSpPr>
          <p:cNvPr id="16" name="Rectangle 15">
            <a:extLst>
              <a:ext uri="{FF2B5EF4-FFF2-40B4-BE49-F238E27FC236}">
                <a16:creationId xmlns:a16="http://schemas.microsoft.com/office/drawing/2014/main" id="{0111315B-9D91-BA85-CF70-D3ABC660D289}"/>
              </a:ext>
            </a:extLst>
          </p:cNvPr>
          <p:cNvSpPr/>
          <p:nvPr/>
        </p:nvSpPr>
        <p:spPr>
          <a:xfrm>
            <a:off x="0" y="8764611"/>
            <a:ext cx="24377650" cy="49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
        <p:nvSpPr>
          <p:cNvPr id="17" name="Rectangle 16">
            <a:extLst>
              <a:ext uri="{FF2B5EF4-FFF2-40B4-BE49-F238E27FC236}">
                <a16:creationId xmlns:a16="http://schemas.microsoft.com/office/drawing/2014/main" id="{83F85580-5D1D-D16A-3227-1C900BD4F286}"/>
              </a:ext>
            </a:extLst>
          </p:cNvPr>
          <p:cNvSpPr/>
          <p:nvPr/>
        </p:nvSpPr>
        <p:spPr>
          <a:xfrm>
            <a:off x="1301769" y="9735290"/>
            <a:ext cx="20572821" cy="2738570"/>
          </a:xfrm>
          <a:prstGeom prst="rect">
            <a:avLst/>
          </a:prstGeom>
        </p:spPr>
        <p:txBody>
          <a:bodyPr wrap="square">
            <a:spAutoFit/>
          </a:bodyPr>
          <a:lstStyle/>
          <a:p>
            <a:r>
              <a:rPr lang="en-US" sz="7198" dirty="0">
                <a:latin typeface="Trebuchet MS" panose="020B0703020202090204" pitchFamily="34" charset="0"/>
              </a:rPr>
              <a:t>Evidence-based Messaging For</a:t>
            </a:r>
            <a:br>
              <a:rPr lang="en-US" sz="11997" b="1" dirty="0">
                <a:latin typeface="Trebuchet MS" panose="020B0703020202090204" pitchFamily="34" charset="0"/>
              </a:rPr>
            </a:br>
            <a:r>
              <a:rPr lang="en-US" sz="9998" b="1" dirty="0">
                <a:latin typeface="Trebuchet MS" panose="020B0703020202090204" pitchFamily="34" charset="0"/>
              </a:rPr>
              <a:t>GENE EDITING</a:t>
            </a:r>
          </a:p>
        </p:txBody>
      </p:sp>
    </p:spTree>
    <p:extLst>
      <p:ext uri="{BB962C8B-B14F-4D97-AF65-F5344CB8AC3E}">
        <p14:creationId xmlns:p14="http://schemas.microsoft.com/office/powerpoint/2010/main" val="304902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114EAD5-46BF-603C-325A-D9999BB67C88}"/>
              </a:ext>
            </a:extLst>
          </p:cNvPr>
          <p:cNvSpPr/>
          <p:nvPr/>
        </p:nvSpPr>
        <p:spPr>
          <a:xfrm>
            <a:off x="0" y="-9155"/>
            <a:ext cx="24377648" cy="13725155"/>
          </a:xfrm>
          <a:prstGeom prst="rect">
            <a:avLst/>
          </a:prstGeom>
          <a:solidFill>
            <a:srgbClr val="DE3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a:p>
        </p:txBody>
      </p:sp>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3" t="1014" r="49422" b="5524"/>
          <a:stretch/>
        </p:blipFill>
        <p:spPr>
          <a:xfrm>
            <a:off x="11887200" y="3125972"/>
            <a:ext cx="12487276" cy="10590028"/>
          </a:xfrm>
        </p:spPr>
      </p:pic>
      <p:sp>
        <p:nvSpPr>
          <p:cNvPr id="2" name="Title 1"/>
          <p:cNvSpPr>
            <a:spLocks noGrp="1"/>
          </p:cNvSpPr>
          <p:nvPr>
            <p:ph type="title"/>
          </p:nvPr>
        </p:nvSpPr>
        <p:spPr>
          <a:xfrm>
            <a:off x="2066630" y="1436568"/>
            <a:ext cx="15659100" cy="2529663"/>
          </a:xfrm>
        </p:spPr>
        <p:txBody>
          <a:bodyPr anchor="t"/>
          <a:lstStyle/>
          <a:p>
            <a:r>
              <a:rPr lang="en-US" dirty="0"/>
              <a:t>WHAT DO PEOPLE WANT TO KNOW ABOUT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3521302" y="4861581"/>
            <a:ext cx="6911227" cy="7118810"/>
          </a:xfrm>
        </p:spPr>
        <p:txBody>
          <a:bodyPr/>
          <a:lstStyle/>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Is gene editing safe?</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OK to eat?</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What sort of testing is done?</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How is gene editing regulated?</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How long has it been used?</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What are the downsides of gene editing?</a:t>
            </a:r>
          </a:p>
          <a:p>
            <a:pPr marL="540000" lvl="1" indent="-540000">
              <a:buClr>
                <a:schemeClr val="accent1"/>
              </a:buClr>
              <a:buSzPct val="130000"/>
              <a:buFont typeface="Wingdings" pitchFamily="2" charset="2"/>
              <a:buChar char="ü"/>
            </a:pPr>
            <a:r>
              <a:rPr lang="en-US" sz="3400" b="0" dirty="0">
                <a:solidFill>
                  <a:schemeClr val="bg1"/>
                </a:solidFill>
                <a:latin typeface="+mn-lt"/>
                <a:ea typeface="Lato Light" panose="020F0502020204030203" pitchFamily="34" charset="0"/>
                <a:cs typeface="Lato Light" panose="020F0502020204030203" pitchFamily="34" charset="0"/>
              </a:rPr>
              <a:t>How will they know if a product is gene-edited?</a:t>
            </a:r>
          </a:p>
        </p:txBody>
      </p:sp>
    </p:spTree>
    <p:extLst>
      <p:ext uri="{BB962C8B-B14F-4D97-AF65-F5344CB8AC3E}">
        <p14:creationId xmlns:p14="http://schemas.microsoft.com/office/powerpoint/2010/main" val="2696326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 calcmode="lin" valueType="num">
                                      <p:cBhvr additive="base">
                                        <p:cTn id="31"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F3DFD26-7B4F-9A8A-31DB-6570A325BD27}"/>
              </a:ext>
            </a:extLst>
          </p:cNvPr>
          <p:cNvSpPr/>
          <p:nvPr/>
        </p:nvSpPr>
        <p:spPr>
          <a:xfrm>
            <a:off x="0" y="0"/>
            <a:ext cx="24377650" cy="13716000"/>
          </a:xfrm>
          <a:prstGeom prst="rect">
            <a:avLst/>
          </a:prstGeom>
          <a:solidFill>
            <a:srgbClr val="F094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Placeholder 17">
            <a:extLst>
              <a:ext uri="{FF2B5EF4-FFF2-40B4-BE49-F238E27FC236}">
                <a16:creationId xmlns:a16="http://schemas.microsoft.com/office/drawing/2014/main" id="{6F8607E8-3D74-F26F-0EA8-AA5673DB03C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605" t="451" r="11921" b="1494"/>
          <a:stretch/>
        </p:blipFill>
        <p:spPr>
          <a:xfrm>
            <a:off x="0" y="1638300"/>
            <a:ext cx="21135674" cy="12077700"/>
          </a:xfrm>
        </p:spPr>
      </p:pic>
      <p:sp>
        <p:nvSpPr>
          <p:cNvPr id="2" name="Title 1"/>
          <p:cNvSpPr>
            <a:spLocks noGrp="1"/>
          </p:cNvSpPr>
          <p:nvPr>
            <p:ph type="title"/>
          </p:nvPr>
        </p:nvSpPr>
        <p:spPr>
          <a:xfrm>
            <a:off x="6646985" y="1446915"/>
            <a:ext cx="17233741" cy="2590800"/>
          </a:xfrm>
        </p:spPr>
        <p:txBody>
          <a:bodyPr anchor="t"/>
          <a:lstStyle/>
          <a:p>
            <a:r>
              <a:rPr lang="en-US" dirty="0"/>
              <a:t>HOW DO PEOPLE WANT TO LEARN ABOUT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11465168" y="4340651"/>
            <a:ext cx="11756339" cy="7737049"/>
          </a:xfrm>
        </p:spPr>
        <p:txBody>
          <a:bodyPr wrap="square"/>
          <a:lstStyle/>
          <a:p>
            <a:pPr marL="0" indent="0">
              <a:lnSpc>
                <a:spcPct val="100000"/>
              </a:lnSpc>
              <a:spcBef>
                <a:spcPts val="1500"/>
              </a:spcBef>
              <a:spcAft>
                <a:spcPts val="2500"/>
              </a:spcAft>
            </a:pPr>
            <a:r>
              <a:rPr lang="en-US" sz="4000" b="1" dirty="0">
                <a:latin typeface="+mn-lt"/>
              </a:rPr>
              <a:t>MOST PREFERRED</a:t>
            </a:r>
          </a:p>
          <a:p>
            <a:pPr marL="540000" lvl="1" indent="-540000">
              <a:lnSpc>
                <a:spcPct val="100000"/>
              </a:lnSpc>
              <a:spcBef>
                <a:spcPts val="8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Compelling video stories about scientists and farmers developing and using gene edited products</a:t>
            </a:r>
          </a:p>
          <a:p>
            <a:pPr marL="540000" lvl="1" indent="-540000">
              <a:lnSpc>
                <a:spcPct val="100000"/>
              </a:lnSpc>
              <a:spcBef>
                <a:spcPts val="8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Human interest stories about gene editing on radio and TV</a:t>
            </a:r>
          </a:p>
          <a:p>
            <a:pPr marL="540000" lvl="1" indent="-540000">
              <a:lnSpc>
                <a:spcPct val="100000"/>
              </a:lnSpc>
              <a:spcBef>
                <a:spcPts val="8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Information and free samples in grocery stores</a:t>
            </a:r>
          </a:p>
          <a:p>
            <a:pPr marL="540000" lvl="1" indent="-540000">
              <a:lnSpc>
                <a:spcPct val="100000"/>
              </a:lnSpc>
              <a:spcBef>
                <a:spcPts val="8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Virtual reality tours of labs and farms</a:t>
            </a:r>
          </a:p>
          <a:p>
            <a:pPr marL="0" indent="0">
              <a:lnSpc>
                <a:spcPct val="100000"/>
              </a:lnSpc>
              <a:spcBef>
                <a:spcPts val="1500"/>
              </a:spcBef>
              <a:spcAft>
                <a:spcPts val="2500"/>
              </a:spcAft>
            </a:pPr>
            <a:r>
              <a:rPr lang="en-US" sz="4000" b="1" dirty="0">
                <a:latin typeface="+mn-lt"/>
              </a:rPr>
              <a:t>LESS PREFERRED</a:t>
            </a:r>
          </a:p>
          <a:p>
            <a:pPr marL="540000" lvl="1" indent="-540000">
              <a:lnSpc>
                <a:spcPct val="100000"/>
              </a:lnSpc>
              <a:spcBef>
                <a:spcPts val="2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Apps</a:t>
            </a:r>
          </a:p>
          <a:p>
            <a:pPr marL="540000" lvl="1" indent="-540000">
              <a:lnSpc>
                <a:spcPct val="100000"/>
              </a:lnSpc>
              <a:spcBef>
                <a:spcPts val="2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Social media</a:t>
            </a:r>
          </a:p>
          <a:p>
            <a:pPr marL="540000" lvl="1" indent="-540000">
              <a:lnSpc>
                <a:spcPct val="100000"/>
              </a:lnSpc>
              <a:spcBef>
                <a:spcPts val="2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Infographics</a:t>
            </a:r>
          </a:p>
          <a:p>
            <a:pPr marL="540000" lvl="1" indent="-540000">
              <a:lnSpc>
                <a:spcPct val="100000"/>
              </a:lnSpc>
              <a:spcBef>
                <a:spcPts val="200"/>
              </a:spcBef>
              <a:spcAft>
                <a:spcPts val="1500"/>
              </a:spcAft>
              <a:buClr>
                <a:srgbClr val="EAC61B"/>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Videos about help being provided to other countries</a:t>
            </a:r>
          </a:p>
        </p:txBody>
      </p:sp>
    </p:spTree>
    <p:extLst>
      <p:ext uri="{BB962C8B-B14F-4D97-AF65-F5344CB8AC3E}">
        <p14:creationId xmlns:p14="http://schemas.microsoft.com/office/powerpoint/2010/main" val="1796970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xEl>
                                              <p:pRg st="5" end="5"/>
                                            </p:txEl>
                                          </p:spTgt>
                                        </p:tgtEl>
                                        <p:attrNameLst>
                                          <p:attrName>style.visibility</p:attrName>
                                        </p:attrNameLst>
                                      </p:cBhvr>
                                      <p:to>
                                        <p:strVal val="visible"/>
                                      </p:to>
                                    </p:set>
                                    <p:anim calcmode="lin" valueType="num">
                                      <p:cBhvr additive="base">
                                        <p:cTn id="29"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xEl>
                                              <p:pRg st="6" end="6"/>
                                            </p:txEl>
                                          </p:spTgt>
                                        </p:tgtEl>
                                        <p:attrNameLst>
                                          <p:attrName>style.visibility</p:attrName>
                                        </p:attrNameLst>
                                      </p:cBhvr>
                                      <p:to>
                                        <p:strVal val="visible"/>
                                      </p:to>
                                    </p:set>
                                    <p:anim calcmode="lin" valueType="num">
                                      <p:cBhvr additive="base">
                                        <p:cTn id="33"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xEl>
                                              <p:pRg st="7" end="7"/>
                                            </p:txEl>
                                          </p:spTgt>
                                        </p:tgtEl>
                                        <p:attrNameLst>
                                          <p:attrName>style.visibility</p:attrName>
                                        </p:attrNameLst>
                                      </p:cBhvr>
                                      <p:to>
                                        <p:strVal val="visible"/>
                                      </p:to>
                                    </p:set>
                                    <p:anim calcmode="lin" valueType="num">
                                      <p:cBhvr additive="base">
                                        <p:cTn id="37"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xEl>
                                              <p:pRg st="8" end="8"/>
                                            </p:txEl>
                                          </p:spTgt>
                                        </p:tgtEl>
                                        <p:attrNameLst>
                                          <p:attrName>style.visibility</p:attrName>
                                        </p:attrNameLst>
                                      </p:cBhvr>
                                      <p:to>
                                        <p:strVal val="visible"/>
                                      </p:to>
                                    </p:set>
                                    <p:anim calcmode="lin" valueType="num">
                                      <p:cBhvr additive="base">
                                        <p:cTn id="41"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xEl>
                                              <p:pRg st="9" end="9"/>
                                            </p:txEl>
                                          </p:spTgt>
                                        </p:tgtEl>
                                        <p:attrNameLst>
                                          <p:attrName>style.visibility</p:attrName>
                                        </p:attrNameLst>
                                      </p:cBhvr>
                                      <p:to>
                                        <p:strVal val="visible"/>
                                      </p:to>
                                    </p:set>
                                    <p:anim calcmode="lin" valueType="num">
                                      <p:cBhvr additive="base">
                                        <p:cTn id="45"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3059EF-B319-33BB-4F89-83A598921DCB}"/>
              </a:ext>
            </a:extLst>
          </p:cNvPr>
          <p:cNvSpPr/>
          <p:nvPr/>
        </p:nvSpPr>
        <p:spPr>
          <a:xfrm>
            <a:off x="0" y="0"/>
            <a:ext cx="24377650" cy="13716000"/>
          </a:xfrm>
          <a:prstGeom prst="rect">
            <a:avLst/>
          </a:prstGeom>
          <a:solidFill>
            <a:srgbClr val="9523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407" t="1581" r="47790"/>
          <a:stretch/>
        </p:blipFill>
        <p:spPr>
          <a:xfrm flipH="1">
            <a:off x="11237029" y="-1"/>
            <a:ext cx="13140621" cy="13735217"/>
          </a:xfrm>
        </p:spPr>
      </p:pic>
      <p:sp>
        <p:nvSpPr>
          <p:cNvPr id="2" name="Title 1"/>
          <p:cNvSpPr>
            <a:spLocks noGrp="1"/>
          </p:cNvSpPr>
          <p:nvPr>
            <p:ph type="title"/>
          </p:nvPr>
        </p:nvSpPr>
        <p:spPr>
          <a:xfrm>
            <a:off x="1275021" y="1638300"/>
            <a:ext cx="8001126" cy="2541083"/>
          </a:xfrm>
        </p:spPr>
        <p:txBody>
          <a:bodyPr anchor="t"/>
          <a:lstStyle/>
          <a:p>
            <a:r>
              <a:rPr lang="en-US" dirty="0"/>
              <a:t>GMOs AND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2833811" y="4640935"/>
            <a:ext cx="10600836" cy="8613514"/>
          </a:xfrm>
        </p:spPr>
        <p:txBody>
          <a:bodyPr/>
          <a:lstStyle/>
          <a:p>
            <a:pPr marL="0" indent="0"/>
            <a:r>
              <a:rPr lang="en-US" sz="4000" dirty="0">
                <a:latin typeface="+mn-lt"/>
              </a:rPr>
              <a:t>People still have reservations about GMOs. </a:t>
            </a:r>
            <a:br>
              <a:rPr lang="en-US" sz="4000" dirty="0">
                <a:latin typeface="+mn-lt"/>
              </a:rPr>
            </a:br>
            <a:r>
              <a:rPr lang="en-US" sz="4000" dirty="0">
                <a:latin typeface="+mn-lt"/>
              </a:rPr>
              <a:t>Nearly two-thirds question the safety of eating GMO foods.</a:t>
            </a:r>
            <a:endParaRPr lang="en-US" sz="3599" i="1" dirty="0">
              <a:latin typeface="+mn-lt"/>
            </a:endParaRPr>
          </a:p>
          <a:p>
            <a:pPr marL="540000" lvl="1" indent="-540000">
              <a:lnSpc>
                <a:spcPct val="100000"/>
              </a:lnSpc>
              <a:spcBef>
                <a:spcPts val="2000"/>
              </a:spcBef>
              <a:spcAft>
                <a:spcPts val="2000"/>
              </a:spcAft>
              <a:buClr>
                <a:schemeClr val="accent1"/>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Briefly explaining the differences between gene editing and GMOs slightly decreases the number of people feeling very positive, though many want to learn more about the differences</a:t>
            </a:r>
          </a:p>
          <a:p>
            <a:pPr marL="540000" lvl="1" indent="-540000">
              <a:lnSpc>
                <a:spcPct val="100000"/>
              </a:lnSpc>
              <a:spcBef>
                <a:spcPts val="2000"/>
              </a:spcBef>
              <a:spcAft>
                <a:spcPts val="2000"/>
              </a:spcAft>
              <a:buClr>
                <a:schemeClr val="accent1"/>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Explaining the possible benefits and applications of gene editing increases positive sentiment and decreases those who feel negative</a:t>
            </a:r>
          </a:p>
          <a:p>
            <a:pPr marL="540000" lvl="1" indent="-540000">
              <a:lnSpc>
                <a:spcPct val="100000"/>
              </a:lnSpc>
              <a:spcBef>
                <a:spcPts val="2000"/>
              </a:spcBef>
              <a:spcAft>
                <a:spcPts val="2000"/>
              </a:spcAft>
              <a:buClr>
                <a:schemeClr val="accent1"/>
              </a:buClr>
              <a:buSzPct val="130000"/>
              <a:buFont typeface="Wingdings" pitchFamily="2" charset="2"/>
              <a:buChar char="ü"/>
            </a:pPr>
            <a:r>
              <a:rPr lang="en-US" sz="3000" b="0" dirty="0">
                <a:solidFill>
                  <a:schemeClr val="bg1"/>
                </a:solidFill>
                <a:latin typeface="+mn-lt"/>
                <a:ea typeface="Lato Light" panose="020F0502020204030203" pitchFamily="34" charset="0"/>
                <a:cs typeface="Lato Light" panose="020F0502020204030203" pitchFamily="34" charset="0"/>
              </a:rPr>
              <a:t>Bringing up differences between gene editing and GMOs even briefly can be challenging as even the mention of GMOs can reduce positive sentiment about gene editing</a:t>
            </a:r>
          </a:p>
          <a:p>
            <a:pPr marL="540000" lvl="1" indent="-540000">
              <a:lnSpc>
                <a:spcPct val="100000"/>
              </a:lnSpc>
              <a:spcBef>
                <a:spcPts val="2000"/>
              </a:spcBef>
              <a:spcAft>
                <a:spcPts val="2000"/>
              </a:spcAft>
              <a:buClr>
                <a:schemeClr val="bg1"/>
              </a:buClr>
              <a:buSzPct val="130000"/>
              <a:buFont typeface="Arial" panose="020B0604020202020204" pitchFamily="34" charset="0"/>
              <a:buChar char="•"/>
            </a:pPr>
            <a:endParaRPr lang="en-US" sz="3000" b="0" dirty="0">
              <a:solidFill>
                <a:schemeClr val="bg1"/>
              </a:solidFill>
              <a:latin typeface="+mn-lt"/>
              <a:ea typeface="Lato Light" panose="020F0502020204030203" pitchFamily="34" charset="0"/>
              <a:cs typeface="Lato Light" panose="020F0502020204030203" pitchFamily="34" charset="0"/>
            </a:endParaRPr>
          </a:p>
          <a:p>
            <a:pPr marL="540000" lvl="1" indent="-540000">
              <a:lnSpc>
                <a:spcPct val="100000"/>
              </a:lnSpc>
              <a:spcBef>
                <a:spcPts val="800"/>
              </a:spcBef>
              <a:spcAft>
                <a:spcPts val="1500"/>
              </a:spcAft>
              <a:buClr>
                <a:schemeClr val="bg1"/>
              </a:buClr>
              <a:buSzPct val="130000"/>
              <a:buFont typeface="Arial" panose="020B0604020202020204" pitchFamily="34" charset="0"/>
              <a:buChar char="•"/>
            </a:pPr>
            <a:endParaRPr lang="en-US" sz="3000" b="0" dirty="0">
              <a:solidFill>
                <a:schemeClr val="bg1"/>
              </a:solidFill>
              <a:latin typeface="+mn-lt"/>
              <a:ea typeface="Lato Light" panose="020F0502020204030203" pitchFamily="34" charset="0"/>
              <a:cs typeface="Lato Light" panose="020F0502020204030203" pitchFamily="34" charset="0"/>
            </a:endParaRPr>
          </a:p>
          <a:p>
            <a:endParaRPr lang="en-US" dirty="0"/>
          </a:p>
        </p:txBody>
      </p:sp>
    </p:spTree>
    <p:extLst>
      <p:ext uri="{BB962C8B-B14F-4D97-AF65-F5344CB8AC3E}">
        <p14:creationId xmlns:p14="http://schemas.microsoft.com/office/powerpoint/2010/main" val="2892161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604ECCC-B77C-F44C-AC05-692ED373BC28}"/>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1" t="283" r="-793"/>
          <a:stretch/>
        </p:blipFill>
        <p:spPr>
          <a:xfrm>
            <a:off x="1673584" y="507727"/>
            <a:ext cx="8826902" cy="12620482"/>
          </a:xfrm>
        </p:spPr>
      </p:pic>
      <p:sp>
        <p:nvSpPr>
          <p:cNvPr id="13" name="Title 12">
            <a:extLst>
              <a:ext uri="{FF2B5EF4-FFF2-40B4-BE49-F238E27FC236}">
                <a16:creationId xmlns:a16="http://schemas.microsoft.com/office/drawing/2014/main" id="{C14A5E28-6C63-994F-8AC5-A0D63BBD2EA3}"/>
              </a:ext>
            </a:extLst>
          </p:cNvPr>
          <p:cNvSpPr>
            <a:spLocks noGrp="1"/>
          </p:cNvSpPr>
          <p:nvPr>
            <p:ph type="title"/>
          </p:nvPr>
        </p:nvSpPr>
        <p:spPr>
          <a:xfrm>
            <a:off x="10167856" y="1850300"/>
            <a:ext cx="11819851" cy="2629190"/>
          </a:xfrm>
        </p:spPr>
        <p:txBody>
          <a:bodyPr>
            <a:noAutofit/>
          </a:bodyPr>
          <a:lstStyle/>
          <a:p>
            <a:r>
              <a:rPr lang="en-US" sz="8800" dirty="0"/>
              <a:t>HELPFUL ANALOGIES</a:t>
            </a:r>
          </a:p>
        </p:txBody>
      </p:sp>
      <p:sp>
        <p:nvSpPr>
          <p:cNvPr id="15" name="Text Placeholder 14">
            <a:extLst>
              <a:ext uri="{FF2B5EF4-FFF2-40B4-BE49-F238E27FC236}">
                <a16:creationId xmlns:a16="http://schemas.microsoft.com/office/drawing/2014/main" id="{FF571DC6-BE94-F24D-A85A-D06D99E4EA6D}"/>
              </a:ext>
            </a:extLst>
          </p:cNvPr>
          <p:cNvSpPr>
            <a:spLocks noGrp="1"/>
          </p:cNvSpPr>
          <p:nvPr>
            <p:ph type="body" sz="quarter" idx="14"/>
          </p:nvPr>
        </p:nvSpPr>
        <p:spPr>
          <a:xfrm>
            <a:off x="10167856" y="1582076"/>
            <a:ext cx="10216958" cy="1134055"/>
          </a:xfrm>
        </p:spPr>
        <p:txBody>
          <a:bodyPr/>
          <a:lstStyle/>
          <a:p>
            <a:r>
              <a:rPr lang="en-US" dirty="0"/>
              <a:t>GMOs and gene editing: </a:t>
            </a:r>
          </a:p>
        </p:txBody>
      </p:sp>
      <p:sp>
        <p:nvSpPr>
          <p:cNvPr id="4" name="Content Placeholder 3">
            <a:extLst>
              <a:ext uri="{FF2B5EF4-FFF2-40B4-BE49-F238E27FC236}">
                <a16:creationId xmlns:a16="http://schemas.microsoft.com/office/drawing/2014/main" id="{0D3E8540-5ADA-22F5-6DF7-0C8189AEE436}"/>
              </a:ext>
            </a:extLst>
          </p:cNvPr>
          <p:cNvSpPr>
            <a:spLocks noGrp="1"/>
          </p:cNvSpPr>
          <p:nvPr>
            <p:ph idx="1"/>
          </p:nvPr>
        </p:nvSpPr>
        <p:spPr>
          <a:xfrm>
            <a:off x="12343802" y="5121571"/>
            <a:ext cx="10119839" cy="2193630"/>
          </a:xfrm>
        </p:spPr>
        <p:txBody>
          <a:bodyPr>
            <a:noAutofit/>
          </a:bodyPr>
          <a:lstStyle/>
          <a:p>
            <a:pPr>
              <a:lnSpc>
                <a:spcPct val="100000"/>
              </a:lnSpc>
            </a:pPr>
            <a:r>
              <a:rPr lang="en-US" sz="4000" dirty="0"/>
              <a:t>If an organism is akin to a book, with the words comprising the genome, then gene editing is like changing a couple of letters.</a:t>
            </a:r>
            <a:endParaRPr lang="en-US" sz="4000" b="1" dirty="0"/>
          </a:p>
        </p:txBody>
      </p:sp>
      <p:grpSp>
        <p:nvGrpSpPr>
          <p:cNvPr id="14" name="Group 13">
            <a:extLst>
              <a:ext uri="{FF2B5EF4-FFF2-40B4-BE49-F238E27FC236}">
                <a16:creationId xmlns:a16="http://schemas.microsoft.com/office/drawing/2014/main" id="{B3575A96-2AD3-0609-DE2C-35CCA62CF873}"/>
              </a:ext>
            </a:extLst>
          </p:cNvPr>
          <p:cNvGrpSpPr/>
          <p:nvPr/>
        </p:nvGrpSpPr>
        <p:grpSpPr>
          <a:xfrm>
            <a:off x="10500486" y="7426707"/>
            <a:ext cx="12118135" cy="4438993"/>
            <a:chOff x="10500486" y="7426707"/>
            <a:chExt cx="12118135" cy="4438993"/>
          </a:xfrm>
        </p:grpSpPr>
        <p:sp>
          <p:nvSpPr>
            <p:cNvPr id="6" name="Title 1">
              <a:extLst>
                <a:ext uri="{FF2B5EF4-FFF2-40B4-BE49-F238E27FC236}">
                  <a16:creationId xmlns:a16="http://schemas.microsoft.com/office/drawing/2014/main" id="{2F8D9A63-1276-D6DA-6A7D-0D473A17BCA5}"/>
                </a:ext>
              </a:extLst>
            </p:cNvPr>
            <p:cNvSpPr txBox="1">
              <a:spLocks/>
            </p:cNvSpPr>
            <p:nvPr/>
          </p:nvSpPr>
          <p:spPr>
            <a:xfrm flipH="1">
              <a:off x="10500486" y="7426707"/>
              <a:ext cx="2343596" cy="1809804"/>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sp>
          <p:nvSpPr>
            <p:cNvPr id="8" name="Title 1">
              <a:extLst>
                <a:ext uri="{FF2B5EF4-FFF2-40B4-BE49-F238E27FC236}">
                  <a16:creationId xmlns:a16="http://schemas.microsoft.com/office/drawing/2014/main" id="{93B0F639-0D1E-1D03-4F84-0AC69D82C872}"/>
                </a:ext>
              </a:extLst>
            </p:cNvPr>
            <p:cNvSpPr txBox="1">
              <a:spLocks/>
            </p:cNvSpPr>
            <p:nvPr/>
          </p:nvSpPr>
          <p:spPr>
            <a:xfrm>
              <a:off x="21201811" y="10741723"/>
              <a:ext cx="1261830" cy="1123977"/>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sp>
          <p:nvSpPr>
            <p:cNvPr id="12" name="TextBox 11">
              <a:extLst>
                <a:ext uri="{FF2B5EF4-FFF2-40B4-BE49-F238E27FC236}">
                  <a16:creationId xmlns:a16="http://schemas.microsoft.com/office/drawing/2014/main" id="{D3EB55A5-EF14-82A7-A6AB-734947FA0A02}"/>
                </a:ext>
              </a:extLst>
            </p:cNvPr>
            <p:cNvSpPr txBox="1"/>
            <p:nvPr/>
          </p:nvSpPr>
          <p:spPr>
            <a:xfrm>
              <a:off x="12188824" y="7808053"/>
              <a:ext cx="10429797" cy="3785652"/>
            </a:xfrm>
            <a:prstGeom prst="rect">
              <a:avLst/>
            </a:prstGeom>
            <a:noFill/>
          </p:spPr>
          <p:txBody>
            <a:bodyPr wrap="square">
              <a:spAutoFit/>
            </a:bodyPr>
            <a:lstStyle/>
            <a:p>
              <a:pPr>
                <a:lnSpc>
                  <a:spcPct val="100000"/>
                </a:lnSpc>
              </a:pPr>
              <a:r>
                <a:rPr lang="en-US" sz="6000" b="1" dirty="0"/>
                <a:t>Genetic modification is similar to bringing in a new paragraph, perhaps written by a different author. </a:t>
              </a:r>
            </a:p>
          </p:txBody>
        </p:sp>
      </p:grpSp>
      <p:pic>
        <p:nvPicPr>
          <p:cNvPr id="16" name="Content Placeholder 6">
            <a:extLst>
              <a:ext uri="{FF2B5EF4-FFF2-40B4-BE49-F238E27FC236}">
                <a16:creationId xmlns:a16="http://schemas.microsoft.com/office/drawing/2014/main" id="{A897DA4D-0E7D-E21D-80DB-F4361DB3BC66}"/>
              </a:ext>
            </a:extLst>
          </p:cNvPr>
          <p:cNvPicPr>
            <a:picLocks noChangeAspect="1"/>
          </p:cNvPicPr>
          <p:nvPr/>
        </p:nvPicPr>
        <p:blipFill rotWithShape="1">
          <a:blip r:embed="rId4">
            <a:extLst>
              <a:ext uri="{28A0092B-C50C-407E-A947-70E740481C1C}">
                <a14:useLocalDpi xmlns:a14="http://schemas.microsoft.com/office/drawing/2010/main" val="0"/>
              </a:ext>
            </a:extLst>
          </a:blip>
          <a:srcRect l="55012" t="53696" b="533"/>
          <a:stretch/>
        </p:blipFill>
        <p:spPr>
          <a:xfrm>
            <a:off x="6500843" y="7175194"/>
            <a:ext cx="3971068" cy="5838715"/>
          </a:xfrm>
          <a:prstGeom prst="rect">
            <a:avLst/>
          </a:prstGeom>
        </p:spPr>
      </p:pic>
    </p:spTree>
    <p:extLst>
      <p:ext uri="{BB962C8B-B14F-4D97-AF65-F5344CB8AC3E}">
        <p14:creationId xmlns:p14="http://schemas.microsoft.com/office/powerpoint/2010/main" val="2522481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000"/>
                            </p:stCondLst>
                            <p:childTnLst>
                              <p:par>
                                <p:cTn id="20" presetID="32" presetClass="emph" presetSubtype="0" fill="hold" nodeType="afterEffect">
                                  <p:stCondLst>
                                    <p:cond delay="0"/>
                                  </p:stCondLst>
                                  <p:childTnLst>
                                    <p:animRot by="120000">
                                      <p:cBhvr>
                                        <p:cTn id="21" dur="100" fill="hold">
                                          <p:stCondLst>
                                            <p:cond delay="0"/>
                                          </p:stCondLst>
                                        </p:cTn>
                                        <p:tgtEl>
                                          <p:spTgt spid="16"/>
                                        </p:tgtEl>
                                        <p:attrNameLst>
                                          <p:attrName>r</p:attrName>
                                        </p:attrNameLst>
                                      </p:cBhvr>
                                    </p:animRot>
                                    <p:animRot by="-240000">
                                      <p:cBhvr>
                                        <p:cTn id="22" dur="200" fill="hold">
                                          <p:stCondLst>
                                            <p:cond delay="200"/>
                                          </p:stCondLst>
                                        </p:cTn>
                                        <p:tgtEl>
                                          <p:spTgt spid="16"/>
                                        </p:tgtEl>
                                        <p:attrNameLst>
                                          <p:attrName>r</p:attrName>
                                        </p:attrNameLst>
                                      </p:cBhvr>
                                    </p:animRot>
                                    <p:animRot by="240000">
                                      <p:cBhvr>
                                        <p:cTn id="23" dur="200" fill="hold">
                                          <p:stCondLst>
                                            <p:cond delay="400"/>
                                          </p:stCondLst>
                                        </p:cTn>
                                        <p:tgtEl>
                                          <p:spTgt spid="16"/>
                                        </p:tgtEl>
                                        <p:attrNameLst>
                                          <p:attrName>r</p:attrName>
                                        </p:attrNameLst>
                                      </p:cBhvr>
                                    </p:animRot>
                                    <p:animRot by="-240000">
                                      <p:cBhvr>
                                        <p:cTn id="24" dur="200" fill="hold">
                                          <p:stCondLst>
                                            <p:cond delay="600"/>
                                          </p:stCondLst>
                                        </p:cTn>
                                        <p:tgtEl>
                                          <p:spTgt spid="16"/>
                                        </p:tgtEl>
                                        <p:attrNameLst>
                                          <p:attrName>r</p:attrName>
                                        </p:attrNameLst>
                                      </p:cBhvr>
                                    </p:animRot>
                                    <p:animRot by="120000">
                                      <p:cBhvr>
                                        <p:cTn id="25"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623C-B326-6230-4321-D7758F737E60}"/>
              </a:ext>
            </a:extLst>
          </p:cNvPr>
          <p:cNvSpPr/>
          <p:nvPr/>
        </p:nvSpPr>
        <p:spPr>
          <a:xfrm>
            <a:off x="0" y="-228600"/>
            <a:ext cx="24377650" cy="13944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iangle 1">
            <a:extLst>
              <a:ext uri="{FF2B5EF4-FFF2-40B4-BE49-F238E27FC236}">
                <a16:creationId xmlns:a16="http://schemas.microsoft.com/office/drawing/2014/main" id="{07EFD869-30D0-1CD1-4F40-379152A8E776}"/>
              </a:ext>
            </a:extLst>
          </p:cNvPr>
          <p:cNvSpPr/>
          <p:nvPr/>
        </p:nvSpPr>
        <p:spPr>
          <a:xfrm>
            <a:off x="1414011" y="-228602"/>
            <a:ext cx="9730906" cy="13944601"/>
          </a:xfrm>
          <a:prstGeom prst="triangle">
            <a:avLst>
              <a:gd name="adj" fmla="val 109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6604ECCC-B77C-F44C-AC05-692ED373BC28}"/>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464" t="3154" r="-464" b="-1146"/>
          <a:stretch/>
        </p:blipFill>
        <p:spPr>
          <a:xfrm>
            <a:off x="886067" y="530736"/>
            <a:ext cx="9781223" cy="12727300"/>
          </a:xfrm>
        </p:spPr>
      </p:pic>
      <p:sp>
        <p:nvSpPr>
          <p:cNvPr id="13" name="Title 12">
            <a:extLst>
              <a:ext uri="{FF2B5EF4-FFF2-40B4-BE49-F238E27FC236}">
                <a16:creationId xmlns:a16="http://schemas.microsoft.com/office/drawing/2014/main" id="{C14A5E28-6C63-994F-8AC5-A0D63BBD2EA3}"/>
              </a:ext>
            </a:extLst>
          </p:cNvPr>
          <p:cNvSpPr>
            <a:spLocks noGrp="1"/>
          </p:cNvSpPr>
          <p:nvPr>
            <p:ph type="title"/>
          </p:nvPr>
        </p:nvSpPr>
        <p:spPr>
          <a:xfrm>
            <a:off x="10167856" y="1850300"/>
            <a:ext cx="11819851" cy="2629190"/>
          </a:xfrm>
        </p:spPr>
        <p:txBody>
          <a:bodyPr>
            <a:noAutofit/>
          </a:bodyPr>
          <a:lstStyle/>
          <a:p>
            <a:r>
              <a:rPr lang="en-US" sz="8800" dirty="0"/>
              <a:t>HELPFUL ANALOGIES</a:t>
            </a:r>
          </a:p>
        </p:txBody>
      </p:sp>
      <p:sp>
        <p:nvSpPr>
          <p:cNvPr id="15" name="Text Placeholder 14">
            <a:extLst>
              <a:ext uri="{FF2B5EF4-FFF2-40B4-BE49-F238E27FC236}">
                <a16:creationId xmlns:a16="http://schemas.microsoft.com/office/drawing/2014/main" id="{FF571DC6-BE94-F24D-A85A-D06D99E4EA6D}"/>
              </a:ext>
            </a:extLst>
          </p:cNvPr>
          <p:cNvSpPr>
            <a:spLocks noGrp="1"/>
          </p:cNvSpPr>
          <p:nvPr>
            <p:ph type="body" sz="quarter" idx="14"/>
          </p:nvPr>
        </p:nvSpPr>
        <p:spPr>
          <a:xfrm>
            <a:off x="10167856" y="1582076"/>
            <a:ext cx="10216958" cy="1134055"/>
          </a:xfrm>
        </p:spPr>
        <p:txBody>
          <a:bodyPr/>
          <a:lstStyle/>
          <a:p>
            <a:r>
              <a:rPr lang="en-US" dirty="0"/>
              <a:t>GMOs and gene editing: </a:t>
            </a:r>
          </a:p>
        </p:txBody>
      </p:sp>
      <p:sp>
        <p:nvSpPr>
          <p:cNvPr id="4" name="Content Placeholder 3">
            <a:extLst>
              <a:ext uri="{FF2B5EF4-FFF2-40B4-BE49-F238E27FC236}">
                <a16:creationId xmlns:a16="http://schemas.microsoft.com/office/drawing/2014/main" id="{0D3E8540-5ADA-22F5-6DF7-0C8189AEE436}"/>
              </a:ext>
            </a:extLst>
          </p:cNvPr>
          <p:cNvSpPr>
            <a:spLocks noGrp="1"/>
          </p:cNvSpPr>
          <p:nvPr>
            <p:ph idx="1"/>
          </p:nvPr>
        </p:nvSpPr>
        <p:spPr>
          <a:xfrm>
            <a:off x="12270183" y="5121571"/>
            <a:ext cx="9717524" cy="2193630"/>
          </a:xfrm>
        </p:spPr>
        <p:txBody>
          <a:bodyPr>
            <a:noAutofit/>
          </a:bodyPr>
          <a:lstStyle/>
          <a:p>
            <a:pPr>
              <a:lnSpc>
                <a:spcPct val="100000"/>
              </a:lnSpc>
            </a:pPr>
            <a:r>
              <a:rPr lang="en-US" sz="6000" dirty="0"/>
              <a:t>Making GMOs is akin to bringing in outside talent.</a:t>
            </a:r>
            <a:br>
              <a:rPr lang="en-US" sz="6000" b="1" dirty="0"/>
            </a:br>
            <a:br>
              <a:rPr lang="en-US" sz="6000" b="1" dirty="0"/>
            </a:br>
            <a:endParaRPr lang="en-US" sz="6000" b="1" dirty="0"/>
          </a:p>
        </p:txBody>
      </p:sp>
      <p:grpSp>
        <p:nvGrpSpPr>
          <p:cNvPr id="14" name="Group 13">
            <a:extLst>
              <a:ext uri="{FF2B5EF4-FFF2-40B4-BE49-F238E27FC236}">
                <a16:creationId xmlns:a16="http://schemas.microsoft.com/office/drawing/2014/main" id="{B3575A96-2AD3-0609-DE2C-35CCA62CF873}"/>
              </a:ext>
            </a:extLst>
          </p:cNvPr>
          <p:cNvGrpSpPr/>
          <p:nvPr/>
        </p:nvGrpSpPr>
        <p:grpSpPr>
          <a:xfrm>
            <a:off x="10529061" y="7315201"/>
            <a:ext cx="12089561" cy="3632173"/>
            <a:chOff x="10529061" y="7315201"/>
            <a:chExt cx="12089561" cy="3632173"/>
          </a:xfrm>
        </p:grpSpPr>
        <p:sp>
          <p:nvSpPr>
            <p:cNvPr id="6" name="Title 1">
              <a:extLst>
                <a:ext uri="{FF2B5EF4-FFF2-40B4-BE49-F238E27FC236}">
                  <a16:creationId xmlns:a16="http://schemas.microsoft.com/office/drawing/2014/main" id="{2F8D9A63-1276-D6DA-6A7D-0D473A17BCA5}"/>
                </a:ext>
              </a:extLst>
            </p:cNvPr>
            <p:cNvSpPr txBox="1">
              <a:spLocks/>
            </p:cNvSpPr>
            <p:nvPr/>
          </p:nvSpPr>
          <p:spPr>
            <a:xfrm flipH="1">
              <a:off x="10529061" y="7315201"/>
              <a:ext cx="2343596" cy="1809804"/>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sp>
          <p:nvSpPr>
            <p:cNvPr id="8" name="Title 1">
              <a:extLst>
                <a:ext uri="{FF2B5EF4-FFF2-40B4-BE49-F238E27FC236}">
                  <a16:creationId xmlns:a16="http://schemas.microsoft.com/office/drawing/2014/main" id="{93B0F639-0D1E-1D03-4F84-0AC69D82C872}"/>
                </a:ext>
              </a:extLst>
            </p:cNvPr>
            <p:cNvSpPr txBox="1">
              <a:spLocks/>
            </p:cNvSpPr>
            <p:nvPr/>
          </p:nvSpPr>
          <p:spPr>
            <a:xfrm>
              <a:off x="21356792" y="9823397"/>
              <a:ext cx="1261830" cy="1123977"/>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800" b="1" kern="1200">
                  <a:solidFill>
                    <a:schemeClr val="bg1"/>
                  </a:solidFill>
                  <a:latin typeface="Trebuchet MS" panose="020B0703020202090204" pitchFamily="34" charset="0"/>
                  <a:ea typeface="Open Sans" panose="020B0606030504020204" pitchFamily="34" charset="0"/>
                  <a:cs typeface="Open Sans" panose="020B0606030504020204" pitchFamily="34" charset="0"/>
                </a:defRPr>
              </a:lvl1pPr>
            </a:lstStyle>
            <a:p>
              <a:r>
                <a:rPr lang="en-US" sz="20000" dirty="0">
                  <a:solidFill>
                    <a:schemeClr val="tx1"/>
                  </a:solidFill>
                  <a:latin typeface="+mj-lt"/>
                </a:rPr>
                <a:t>”</a:t>
              </a:r>
            </a:p>
          </p:txBody>
        </p:sp>
        <p:sp>
          <p:nvSpPr>
            <p:cNvPr id="12" name="TextBox 11">
              <a:extLst>
                <a:ext uri="{FF2B5EF4-FFF2-40B4-BE49-F238E27FC236}">
                  <a16:creationId xmlns:a16="http://schemas.microsoft.com/office/drawing/2014/main" id="{D3EB55A5-EF14-82A7-A6AB-734947FA0A02}"/>
                </a:ext>
              </a:extLst>
            </p:cNvPr>
            <p:cNvSpPr txBox="1"/>
            <p:nvPr/>
          </p:nvSpPr>
          <p:spPr>
            <a:xfrm>
              <a:off x="12188825" y="7808053"/>
              <a:ext cx="10224608" cy="3139321"/>
            </a:xfrm>
            <a:prstGeom prst="rect">
              <a:avLst/>
            </a:prstGeom>
            <a:noFill/>
          </p:spPr>
          <p:txBody>
            <a:bodyPr wrap="square">
              <a:spAutoFit/>
            </a:bodyPr>
            <a:lstStyle/>
            <a:p>
              <a:pPr>
                <a:lnSpc>
                  <a:spcPct val="100000"/>
                </a:lnSpc>
              </a:pPr>
              <a:r>
                <a:rPr lang="en-US" sz="6600" b="1" dirty="0"/>
                <a:t>Gene editing is more like bringing out the best in what’s already there.</a:t>
              </a:r>
            </a:p>
          </p:txBody>
        </p:sp>
      </p:grpSp>
    </p:spTree>
    <p:extLst>
      <p:ext uri="{BB962C8B-B14F-4D97-AF65-F5344CB8AC3E}">
        <p14:creationId xmlns:p14="http://schemas.microsoft.com/office/powerpoint/2010/main" val="2291995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500"/>
                            </p:stCondLst>
                            <p:childTnLst>
                              <p:par>
                                <p:cTn id="22" presetID="32" presetClass="emph" presetSubtype="0" fill="hold" nodeType="afterEffect">
                                  <p:stCondLst>
                                    <p:cond delay="0"/>
                                  </p:st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13219905" y="2972503"/>
            <a:ext cx="1625177" cy="2286298"/>
          </a:xfrm>
        </p:spPr>
        <p:txBody>
          <a:bodyPr/>
          <a:lstStyle/>
          <a:p>
            <a:r>
              <a:rPr lang="en-US" dirty="0"/>
              <a:t>3</a:t>
            </a:r>
          </a:p>
        </p:txBody>
      </p:sp>
      <p:sp>
        <p:nvSpPr>
          <p:cNvPr id="7" name="Text Placeholder 6"/>
          <p:cNvSpPr>
            <a:spLocks noGrp="1"/>
          </p:cNvSpPr>
          <p:nvPr>
            <p:ph type="body" sz="quarter" idx="13"/>
          </p:nvPr>
        </p:nvSpPr>
        <p:spPr>
          <a:xfrm>
            <a:off x="14890499" y="3695634"/>
            <a:ext cx="8664125" cy="914400"/>
          </a:xfrm>
        </p:spPr>
        <p:txBody>
          <a:bodyPr>
            <a:normAutofit/>
          </a:bodyPr>
          <a:lstStyle/>
          <a:p>
            <a:pPr>
              <a:lnSpc>
                <a:spcPct val="100000"/>
              </a:lnSpc>
            </a:pPr>
            <a:r>
              <a:rPr lang="en-US" sz="4000" dirty="0">
                <a:solidFill>
                  <a:schemeClr val="accent3"/>
                </a:solidFill>
              </a:rPr>
              <a:t>USE STORYTELLING AS A MEDIUM</a:t>
            </a:r>
          </a:p>
        </p:txBody>
      </p:sp>
      <p:sp>
        <p:nvSpPr>
          <p:cNvPr id="8" name="Text Placeholder 7"/>
          <p:cNvSpPr>
            <a:spLocks noGrp="1"/>
          </p:cNvSpPr>
          <p:nvPr>
            <p:ph type="body" sz="quarter" idx="14"/>
          </p:nvPr>
        </p:nvSpPr>
        <p:spPr>
          <a:xfrm>
            <a:off x="14890499" y="4541644"/>
            <a:ext cx="8322045" cy="3131578"/>
          </a:xfrm>
        </p:spPr>
        <p:txBody>
          <a:bodyPr>
            <a:noAutofit/>
          </a:bodyPr>
          <a:lstStyle/>
          <a:p>
            <a:r>
              <a:rPr lang="en-US" sz="2800" dirty="0">
                <a:latin typeface="+mn-lt"/>
              </a:rPr>
              <a:t>Tell a story about gene editing. Why are scientists devoting their lives to this research? Why are farmers excited about gene-edited options? Why are chefs choosing to cook with these foods? Keep it real, personal, and authentic. </a:t>
            </a:r>
          </a:p>
        </p:txBody>
      </p:sp>
      <p:sp>
        <p:nvSpPr>
          <p:cNvPr id="9" name="Text Placeholder 8"/>
          <p:cNvSpPr>
            <a:spLocks noGrp="1"/>
          </p:cNvSpPr>
          <p:nvPr>
            <p:ph type="body" sz="quarter" idx="20"/>
          </p:nvPr>
        </p:nvSpPr>
        <p:spPr>
          <a:xfrm>
            <a:off x="13104335" y="7811535"/>
            <a:ext cx="1625177" cy="2286298"/>
          </a:xfrm>
        </p:spPr>
        <p:txBody>
          <a:bodyPr/>
          <a:lstStyle/>
          <a:p>
            <a:r>
              <a:rPr lang="en-US" dirty="0"/>
              <a:t>4</a:t>
            </a:r>
          </a:p>
        </p:txBody>
      </p:sp>
      <p:sp>
        <p:nvSpPr>
          <p:cNvPr id="10" name="Text Placeholder 9"/>
          <p:cNvSpPr>
            <a:spLocks noGrp="1"/>
          </p:cNvSpPr>
          <p:nvPr>
            <p:ph type="body" sz="quarter" idx="21"/>
          </p:nvPr>
        </p:nvSpPr>
        <p:spPr>
          <a:xfrm>
            <a:off x="14804107" y="8534664"/>
            <a:ext cx="8664125" cy="914400"/>
          </a:xfrm>
        </p:spPr>
        <p:txBody>
          <a:bodyPr>
            <a:normAutofit/>
          </a:bodyPr>
          <a:lstStyle/>
          <a:p>
            <a:pPr>
              <a:lnSpc>
                <a:spcPct val="100000"/>
              </a:lnSpc>
            </a:pPr>
            <a:r>
              <a:rPr lang="en-US" sz="4000" dirty="0">
                <a:solidFill>
                  <a:schemeClr val="accent4"/>
                </a:solidFill>
              </a:rPr>
              <a:t>ADDRESS QUESTIONS AND CONCERNS</a:t>
            </a:r>
          </a:p>
        </p:txBody>
      </p:sp>
      <p:sp>
        <p:nvSpPr>
          <p:cNvPr id="11" name="Text Placeholder 10"/>
          <p:cNvSpPr>
            <a:spLocks noGrp="1"/>
          </p:cNvSpPr>
          <p:nvPr>
            <p:ph type="body" sz="quarter" idx="22"/>
          </p:nvPr>
        </p:nvSpPr>
        <p:spPr>
          <a:xfrm>
            <a:off x="14804107" y="9387075"/>
            <a:ext cx="8600328" cy="3382966"/>
          </a:xfrm>
        </p:spPr>
        <p:txBody>
          <a:bodyPr>
            <a:normAutofit/>
          </a:bodyPr>
          <a:lstStyle/>
          <a:p>
            <a:r>
              <a:rPr lang="en-US" sz="2800" dirty="0">
                <a:latin typeface="+mn-lt"/>
              </a:rPr>
              <a:t>Modern consumers are skeptical and savvy. When presented with all positives, they want to know the negatives. Be honest about limitations and flaws in the technology.</a:t>
            </a:r>
          </a:p>
        </p:txBody>
      </p:sp>
      <p:sp>
        <p:nvSpPr>
          <p:cNvPr id="12" name="Text Placeholder 11"/>
          <p:cNvSpPr>
            <a:spLocks noGrp="1"/>
          </p:cNvSpPr>
          <p:nvPr>
            <p:ph type="body" sz="quarter" idx="23"/>
          </p:nvPr>
        </p:nvSpPr>
        <p:spPr>
          <a:xfrm>
            <a:off x="2018675" y="2955860"/>
            <a:ext cx="1625177" cy="2708147"/>
          </a:xfrm>
        </p:spPr>
        <p:txBody>
          <a:bodyPr/>
          <a:lstStyle/>
          <a:p>
            <a:r>
              <a:rPr lang="en-US" dirty="0"/>
              <a:t>1</a:t>
            </a:r>
          </a:p>
        </p:txBody>
      </p:sp>
      <p:sp>
        <p:nvSpPr>
          <p:cNvPr id="13" name="Text Placeholder 12"/>
          <p:cNvSpPr>
            <a:spLocks noGrp="1"/>
          </p:cNvSpPr>
          <p:nvPr>
            <p:ph type="body" sz="quarter" idx="24"/>
          </p:nvPr>
        </p:nvSpPr>
        <p:spPr>
          <a:xfrm>
            <a:off x="3643852" y="3651857"/>
            <a:ext cx="7399286" cy="1396580"/>
          </a:xfrm>
        </p:spPr>
        <p:txBody>
          <a:bodyPr anchor="t">
            <a:noAutofit/>
          </a:bodyPr>
          <a:lstStyle/>
          <a:p>
            <a:pPr>
              <a:lnSpc>
                <a:spcPct val="100000"/>
              </a:lnSpc>
            </a:pPr>
            <a:r>
              <a:rPr lang="en-US" sz="4000" dirty="0">
                <a:solidFill>
                  <a:schemeClr val="accent1"/>
                </a:solidFill>
              </a:rPr>
              <a:t>EMPHASIZE POSITIVE PRACTICAL APPLICATIONS</a:t>
            </a:r>
          </a:p>
        </p:txBody>
      </p:sp>
      <p:sp>
        <p:nvSpPr>
          <p:cNvPr id="14" name="Text Placeholder 13"/>
          <p:cNvSpPr>
            <a:spLocks noGrp="1"/>
          </p:cNvSpPr>
          <p:nvPr>
            <p:ph type="body" sz="quarter" idx="25"/>
          </p:nvPr>
        </p:nvSpPr>
        <p:spPr>
          <a:xfrm>
            <a:off x="3635737" y="4938445"/>
            <a:ext cx="8322045" cy="3405375"/>
          </a:xfrm>
        </p:spPr>
        <p:txBody>
          <a:bodyPr>
            <a:noAutofit/>
          </a:bodyPr>
          <a:lstStyle/>
          <a:p>
            <a:r>
              <a:rPr lang="en-US" sz="2800" dirty="0">
                <a:latin typeface="+mn-lt"/>
              </a:rPr>
              <a:t>Help people understand how gene editing can make a beneficial difference in their daily lives and the world we live in. Position gene editing as offering solutions to pressing global problems by using real life examples.  </a:t>
            </a:r>
          </a:p>
        </p:txBody>
      </p:sp>
      <p:sp>
        <p:nvSpPr>
          <p:cNvPr id="15" name="Text Placeholder 14"/>
          <p:cNvSpPr>
            <a:spLocks noGrp="1"/>
          </p:cNvSpPr>
          <p:nvPr>
            <p:ph type="body" sz="quarter" idx="28"/>
          </p:nvPr>
        </p:nvSpPr>
        <p:spPr>
          <a:xfrm>
            <a:off x="2018675" y="7981739"/>
            <a:ext cx="1625177" cy="2285703"/>
          </a:xfrm>
        </p:spPr>
        <p:txBody>
          <a:bodyPr/>
          <a:lstStyle/>
          <a:p>
            <a:r>
              <a:rPr lang="en-US" dirty="0"/>
              <a:t>2</a:t>
            </a:r>
          </a:p>
        </p:txBody>
      </p:sp>
      <p:sp>
        <p:nvSpPr>
          <p:cNvPr id="16" name="Text Placeholder 15"/>
          <p:cNvSpPr>
            <a:spLocks noGrp="1"/>
          </p:cNvSpPr>
          <p:nvPr>
            <p:ph type="body" sz="quarter" idx="29"/>
          </p:nvPr>
        </p:nvSpPr>
        <p:spPr>
          <a:xfrm>
            <a:off x="3643853" y="8918431"/>
            <a:ext cx="7283715" cy="711977"/>
          </a:xfrm>
        </p:spPr>
        <p:txBody>
          <a:bodyPr>
            <a:noAutofit/>
          </a:bodyPr>
          <a:lstStyle/>
          <a:p>
            <a:pPr>
              <a:lnSpc>
                <a:spcPct val="100000"/>
              </a:lnSpc>
            </a:pPr>
            <a:r>
              <a:rPr lang="en-US" sz="4000" dirty="0">
                <a:solidFill>
                  <a:schemeClr val="accent2"/>
                </a:solidFill>
              </a:rPr>
              <a:t>ENGAGE SCIENTISTS AND FARMERS AS MESSENGERS</a:t>
            </a:r>
          </a:p>
        </p:txBody>
      </p:sp>
      <p:sp>
        <p:nvSpPr>
          <p:cNvPr id="17" name="Text Placeholder 16"/>
          <p:cNvSpPr>
            <a:spLocks noGrp="1"/>
          </p:cNvSpPr>
          <p:nvPr>
            <p:ph type="body" sz="quarter" idx="30"/>
          </p:nvPr>
        </p:nvSpPr>
        <p:spPr>
          <a:xfrm>
            <a:off x="3654650" y="9911555"/>
            <a:ext cx="8664125" cy="3292266"/>
          </a:xfrm>
        </p:spPr>
        <p:txBody>
          <a:bodyPr>
            <a:normAutofit/>
          </a:bodyPr>
          <a:lstStyle/>
          <a:p>
            <a:r>
              <a:rPr lang="en-US" sz="2800" dirty="0">
                <a:latin typeface="+mn-lt"/>
              </a:rPr>
              <a:t>People want to hear from the scientists who are developing gene-edited crops and livestock and the farmers who are raising them. Humanize the message by amplifying why scientists and farmers are choosing to work with gene editing.</a:t>
            </a:r>
          </a:p>
        </p:txBody>
      </p:sp>
      <p:sp>
        <p:nvSpPr>
          <p:cNvPr id="2" name="Title 1"/>
          <p:cNvSpPr>
            <a:spLocks noGrp="1"/>
          </p:cNvSpPr>
          <p:nvPr>
            <p:ph type="title"/>
          </p:nvPr>
        </p:nvSpPr>
        <p:spPr>
          <a:xfrm>
            <a:off x="2018676" y="1519271"/>
            <a:ext cx="10551150" cy="1167888"/>
          </a:xfrm>
        </p:spPr>
        <p:txBody>
          <a:bodyPr>
            <a:noAutofit/>
          </a:bodyPr>
          <a:lstStyle/>
          <a:p>
            <a:r>
              <a:rPr lang="en-US" sz="8798" dirty="0">
                <a:latin typeface="+mj-lt"/>
              </a:rPr>
              <a:t>DO…</a:t>
            </a:r>
          </a:p>
        </p:txBody>
      </p:sp>
      <p:sp>
        <p:nvSpPr>
          <p:cNvPr id="30" name="TextBox 29">
            <a:extLst>
              <a:ext uri="{FF2B5EF4-FFF2-40B4-BE49-F238E27FC236}">
                <a16:creationId xmlns:a16="http://schemas.microsoft.com/office/drawing/2014/main" id="{17C41FBD-CA53-3146-A408-96A4093FACC8}"/>
              </a:ext>
            </a:extLst>
          </p:cNvPr>
          <p:cNvSpPr txBox="1"/>
          <p:nvPr/>
        </p:nvSpPr>
        <p:spPr>
          <a:xfrm>
            <a:off x="-1984401" y="751575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26944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additive="base">
                                        <p:cTn id="4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P spid="11" grpId="0" build="p"/>
      <p:bldP spid="12" grpId="0" build="p"/>
      <p:bldP spid="13" grpId="0" build="p"/>
      <p:bldP spid="14" grpId="0" build="p"/>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12734622" y="830826"/>
            <a:ext cx="1625177" cy="2286298"/>
          </a:xfrm>
        </p:spPr>
        <p:txBody>
          <a:bodyPr/>
          <a:lstStyle/>
          <a:p>
            <a:r>
              <a:rPr lang="en-US" dirty="0"/>
              <a:t>3</a:t>
            </a:r>
          </a:p>
        </p:txBody>
      </p:sp>
      <p:sp>
        <p:nvSpPr>
          <p:cNvPr id="7" name="Text Placeholder 6"/>
          <p:cNvSpPr>
            <a:spLocks noGrp="1"/>
          </p:cNvSpPr>
          <p:nvPr>
            <p:ph type="body" sz="quarter" idx="13"/>
          </p:nvPr>
        </p:nvSpPr>
        <p:spPr>
          <a:xfrm>
            <a:off x="14405216" y="1519271"/>
            <a:ext cx="8664125" cy="914400"/>
          </a:xfrm>
        </p:spPr>
        <p:txBody>
          <a:bodyPr>
            <a:normAutofit/>
          </a:bodyPr>
          <a:lstStyle/>
          <a:p>
            <a:pPr>
              <a:lnSpc>
                <a:spcPct val="100000"/>
              </a:lnSpc>
            </a:pPr>
            <a:r>
              <a:rPr lang="en-US" sz="4000" dirty="0">
                <a:solidFill>
                  <a:schemeClr val="accent3"/>
                </a:solidFill>
              </a:rPr>
              <a:t>HIDE YOUR USE OF </a:t>
            </a:r>
            <a:r>
              <a:rPr lang="en-US" sz="4000" b="1" dirty="0">
                <a:solidFill>
                  <a:schemeClr val="accent3"/>
                </a:solidFill>
              </a:rPr>
              <a:t>GENE EDITING</a:t>
            </a:r>
          </a:p>
        </p:txBody>
      </p:sp>
      <p:sp>
        <p:nvSpPr>
          <p:cNvPr id="8" name="Text Placeholder 7"/>
          <p:cNvSpPr>
            <a:spLocks noGrp="1"/>
          </p:cNvSpPr>
          <p:nvPr>
            <p:ph type="body" sz="quarter" idx="14"/>
          </p:nvPr>
        </p:nvSpPr>
        <p:spPr>
          <a:xfrm>
            <a:off x="14442512" y="2433671"/>
            <a:ext cx="8268513" cy="2537382"/>
          </a:xfrm>
        </p:spPr>
        <p:txBody>
          <a:bodyPr>
            <a:noAutofit/>
          </a:bodyPr>
          <a:lstStyle/>
          <a:p>
            <a:r>
              <a:rPr lang="en-US" sz="2800" dirty="0">
                <a:latin typeface="+mn-lt"/>
              </a:rPr>
              <a:t>People want to know if the food they’re eating has been gene-edited. Though labeling isn’t  required for some gene-edited products, there’s no need to hide its use.</a:t>
            </a:r>
          </a:p>
        </p:txBody>
      </p:sp>
      <p:sp>
        <p:nvSpPr>
          <p:cNvPr id="9" name="Text Placeholder 8"/>
          <p:cNvSpPr>
            <a:spLocks noGrp="1"/>
          </p:cNvSpPr>
          <p:nvPr>
            <p:ph type="body" sz="quarter" idx="20"/>
          </p:nvPr>
        </p:nvSpPr>
        <p:spPr>
          <a:xfrm>
            <a:off x="12684974" y="4864868"/>
            <a:ext cx="1625177" cy="2286298"/>
          </a:xfrm>
        </p:spPr>
        <p:txBody>
          <a:bodyPr/>
          <a:lstStyle/>
          <a:p>
            <a:r>
              <a:rPr lang="en-US" dirty="0"/>
              <a:t>4</a:t>
            </a:r>
          </a:p>
        </p:txBody>
      </p:sp>
      <p:sp>
        <p:nvSpPr>
          <p:cNvPr id="10" name="Text Placeholder 9"/>
          <p:cNvSpPr>
            <a:spLocks noGrp="1"/>
          </p:cNvSpPr>
          <p:nvPr>
            <p:ph type="body" sz="quarter" idx="21"/>
          </p:nvPr>
        </p:nvSpPr>
        <p:spPr>
          <a:xfrm>
            <a:off x="14384746" y="5774331"/>
            <a:ext cx="6927808" cy="906036"/>
          </a:xfrm>
        </p:spPr>
        <p:txBody>
          <a:bodyPr>
            <a:noAutofit/>
          </a:bodyPr>
          <a:lstStyle/>
          <a:p>
            <a:pPr>
              <a:lnSpc>
                <a:spcPct val="100000"/>
              </a:lnSpc>
            </a:pPr>
            <a:r>
              <a:rPr lang="en-US" sz="4000">
                <a:solidFill>
                  <a:schemeClr val="accent4"/>
                </a:solidFill>
              </a:rPr>
              <a:t>DEPEND SOLELY ON </a:t>
            </a:r>
            <a:r>
              <a:rPr lang="en-US" sz="4000" b="1" dirty="0">
                <a:solidFill>
                  <a:schemeClr val="accent4"/>
                </a:solidFill>
              </a:rPr>
              <a:t>SOCIAL MEDIA</a:t>
            </a:r>
            <a:r>
              <a:rPr lang="en-US" sz="4000" dirty="0">
                <a:solidFill>
                  <a:schemeClr val="accent4"/>
                </a:solidFill>
              </a:rPr>
              <a:t> FOR MESSAGING</a:t>
            </a:r>
          </a:p>
        </p:txBody>
      </p:sp>
      <p:sp>
        <p:nvSpPr>
          <p:cNvPr id="11" name="Text Placeholder 10"/>
          <p:cNvSpPr>
            <a:spLocks noGrp="1"/>
          </p:cNvSpPr>
          <p:nvPr>
            <p:ph type="body" sz="quarter" idx="22"/>
          </p:nvPr>
        </p:nvSpPr>
        <p:spPr>
          <a:xfrm>
            <a:off x="14405216" y="6848535"/>
            <a:ext cx="7974229" cy="2537382"/>
          </a:xfrm>
        </p:spPr>
        <p:txBody>
          <a:bodyPr>
            <a:normAutofit/>
          </a:bodyPr>
          <a:lstStyle/>
          <a:p>
            <a:r>
              <a:rPr lang="en-US" sz="2800" dirty="0">
                <a:latin typeface="+mn-lt"/>
              </a:rPr>
              <a:t>People don’t want to learn about gene editing from social media. You’ll be missing your audience if you rely too heavily on social platforms to share your messaging.</a:t>
            </a:r>
          </a:p>
        </p:txBody>
      </p:sp>
      <p:sp>
        <p:nvSpPr>
          <p:cNvPr id="12" name="Text Placeholder 11"/>
          <p:cNvSpPr>
            <a:spLocks noGrp="1"/>
          </p:cNvSpPr>
          <p:nvPr>
            <p:ph type="body" sz="quarter" idx="23"/>
          </p:nvPr>
        </p:nvSpPr>
        <p:spPr>
          <a:xfrm>
            <a:off x="2018675" y="3264402"/>
            <a:ext cx="1625177" cy="2708147"/>
          </a:xfrm>
        </p:spPr>
        <p:txBody>
          <a:bodyPr/>
          <a:lstStyle/>
          <a:p>
            <a:r>
              <a:rPr lang="en-US" dirty="0"/>
              <a:t>1</a:t>
            </a:r>
          </a:p>
        </p:txBody>
      </p:sp>
      <p:sp>
        <p:nvSpPr>
          <p:cNvPr id="13" name="Text Placeholder 12"/>
          <p:cNvSpPr>
            <a:spLocks noGrp="1"/>
          </p:cNvSpPr>
          <p:nvPr>
            <p:ph type="body" sz="quarter" idx="24"/>
          </p:nvPr>
        </p:nvSpPr>
        <p:spPr>
          <a:xfrm>
            <a:off x="3526622" y="4077336"/>
            <a:ext cx="7629464" cy="764270"/>
          </a:xfrm>
        </p:spPr>
        <p:txBody>
          <a:bodyPr anchor="t">
            <a:noAutofit/>
          </a:bodyPr>
          <a:lstStyle/>
          <a:p>
            <a:pPr>
              <a:lnSpc>
                <a:spcPct val="100000"/>
              </a:lnSpc>
            </a:pPr>
            <a:r>
              <a:rPr lang="en-US" sz="4000" dirty="0">
                <a:solidFill>
                  <a:schemeClr val="accent1"/>
                </a:solidFill>
              </a:rPr>
              <a:t>MIX </a:t>
            </a:r>
            <a:r>
              <a:rPr lang="en-US" sz="4000" b="1" dirty="0">
                <a:solidFill>
                  <a:schemeClr val="accent1"/>
                </a:solidFill>
              </a:rPr>
              <a:t>GENE EDITING </a:t>
            </a:r>
            <a:r>
              <a:rPr lang="en-US" sz="4000" dirty="0">
                <a:solidFill>
                  <a:schemeClr val="accent1"/>
                </a:solidFill>
              </a:rPr>
              <a:t>AND </a:t>
            </a:r>
            <a:r>
              <a:rPr lang="en-US" sz="4000" b="1" dirty="0">
                <a:solidFill>
                  <a:schemeClr val="accent1"/>
                </a:solidFill>
              </a:rPr>
              <a:t>GMOS</a:t>
            </a:r>
          </a:p>
        </p:txBody>
      </p:sp>
      <p:sp>
        <p:nvSpPr>
          <p:cNvPr id="14" name="Text Placeholder 13"/>
          <p:cNvSpPr>
            <a:spLocks noGrp="1"/>
          </p:cNvSpPr>
          <p:nvPr>
            <p:ph type="body" sz="quarter" idx="25"/>
          </p:nvPr>
        </p:nvSpPr>
        <p:spPr>
          <a:xfrm>
            <a:off x="3518507" y="4909688"/>
            <a:ext cx="8664125" cy="3405375"/>
          </a:xfrm>
        </p:spPr>
        <p:txBody>
          <a:bodyPr>
            <a:noAutofit/>
          </a:bodyPr>
          <a:lstStyle/>
          <a:p>
            <a:r>
              <a:rPr lang="en-US" sz="2800" dirty="0">
                <a:latin typeface="+mn-lt"/>
              </a:rPr>
              <a:t>Don’t compare editing and GMOS unless asked. Keep your messaging focused on gene editing and its benefits. There’s no need to introduce the baggage around GMOs into this conversation!</a:t>
            </a:r>
          </a:p>
        </p:txBody>
      </p:sp>
      <p:sp>
        <p:nvSpPr>
          <p:cNvPr id="15" name="Text Placeholder 14"/>
          <p:cNvSpPr>
            <a:spLocks noGrp="1"/>
          </p:cNvSpPr>
          <p:nvPr>
            <p:ph type="body" sz="quarter" idx="28"/>
          </p:nvPr>
        </p:nvSpPr>
        <p:spPr>
          <a:xfrm>
            <a:off x="2018675" y="7887076"/>
            <a:ext cx="1625177" cy="2285703"/>
          </a:xfrm>
        </p:spPr>
        <p:txBody>
          <a:bodyPr/>
          <a:lstStyle/>
          <a:p>
            <a:r>
              <a:rPr lang="en-US" dirty="0"/>
              <a:t>2</a:t>
            </a:r>
          </a:p>
        </p:txBody>
      </p:sp>
      <p:sp>
        <p:nvSpPr>
          <p:cNvPr id="16" name="Text Placeholder 15"/>
          <p:cNvSpPr>
            <a:spLocks noGrp="1"/>
          </p:cNvSpPr>
          <p:nvPr>
            <p:ph type="body" sz="quarter" idx="29"/>
          </p:nvPr>
        </p:nvSpPr>
        <p:spPr>
          <a:xfrm>
            <a:off x="3526623" y="8852319"/>
            <a:ext cx="7283715" cy="711977"/>
          </a:xfrm>
        </p:spPr>
        <p:txBody>
          <a:bodyPr>
            <a:noAutofit/>
          </a:bodyPr>
          <a:lstStyle/>
          <a:p>
            <a:pPr>
              <a:lnSpc>
                <a:spcPct val="100000"/>
              </a:lnSpc>
            </a:pPr>
            <a:r>
              <a:rPr lang="en-US" sz="4000" dirty="0">
                <a:solidFill>
                  <a:schemeClr val="accent2"/>
                </a:solidFill>
              </a:rPr>
              <a:t>THROW </a:t>
            </a:r>
            <a:r>
              <a:rPr lang="en-US" sz="4000" b="1" dirty="0">
                <a:solidFill>
                  <a:schemeClr val="accent2"/>
                </a:solidFill>
              </a:rPr>
              <a:t>GMOS</a:t>
            </a:r>
            <a:r>
              <a:rPr lang="en-US" sz="4000" dirty="0">
                <a:solidFill>
                  <a:schemeClr val="accent2"/>
                </a:solidFill>
              </a:rPr>
              <a:t> UNDER THE BUS</a:t>
            </a:r>
          </a:p>
        </p:txBody>
      </p:sp>
      <p:sp>
        <p:nvSpPr>
          <p:cNvPr id="17" name="Text Placeholder 16"/>
          <p:cNvSpPr>
            <a:spLocks noGrp="1"/>
          </p:cNvSpPr>
          <p:nvPr>
            <p:ph type="body" sz="quarter" idx="30"/>
          </p:nvPr>
        </p:nvSpPr>
        <p:spPr>
          <a:xfrm>
            <a:off x="3537421" y="9593959"/>
            <a:ext cx="7898944" cy="3292266"/>
          </a:xfrm>
        </p:spPr>
        <p:txBody>
          <a:bodyPr>
            <a:normAutofit/>
          </a:bodyPr>
          <a:lstStyle/>
          <a:p>
            <a:r>
              <a:rPr lang="en-US" sz="2800" dirty="0">
                <a:latin typeface="+mn-lt"/>
              </a:rPr>
              <a:t>GMOs are still an important plant breeding tool. And gene editing can also be used to create a GMO. So don’t demonize transgenics to build support for gene editing.</a:t>
            </a:r>
          </a:p>
        </p:txBody>
      </p:sp>
      <p:sp>
        <p:nvSpPr>
          <p:cNvPr id="2" name="Title 1"/>
          <p:cNvSpPr>
            <a:spLocks noGrp="1"/>
          </p:cNvSpPr>
          <p:nvPr>
            <p:ph type="title"/>
          </p:nvPr>
        </p:nvSpPr>
        <p:spPr>
          <a:xfrm>
            <a:off x="2018676" y="1519271"/>
            <a:ext cx="10551150" cy="1167888"/>
          </a:xfrm>
        </p:spPr>
        <p:txBody>
          <a:bodyPr>
            <a:noAutofit/>
          </a:bodyPr>
          <a:lstStyle/>
          <a:p>
            <a:r>
              <a:rPr lang="en-US" sz="8798" dirty="0">
                <a:latin typeface="+mj-lt"/>
              </a:rPr>
              <a:t>DON’T…</a:t>
            </a:r>
          </a:p>
        </p:txBody>
      </p:sp>
      <p:sp>
        <p:nvSpPr>
          <p:cNvPr id="30" name="TextBox 29">
            <a:extLst>
              <a:ext uri="{FF2B5EF4-FFF2-40B4-BE49-F238E27FC236}">
                <a16:creationId xmlns:a16="http://schemas.microsoft.com/office/drawing/2014/main" id="{17C41FBD-CA53-3146-A408-96A4093FACC8}"/>
              </a:ext>
            </a:extLst>
          </p:cNvPr>
          <p:cNvSpPr txBox="1"/>
          <p:nvPr/>
        </p:nvSpPr>
        <p:spPr>
          <a:xfrm>
            <a:off x="-1984401" y="7515750"/>
            <a:ext cx="184731" cy="369332"/>
          </a:xfrm>
          <a:prstGeom prst="rect">
            <a:avLst/>
          </a:prstGeom>
          <a:noFill/>
        </p:spPr>
        <p:txBody>
          <a:bodyPr wrap="none" rtlCol="0">
            <a:spAutoFit/>
          </a:bodyPr>
          <a:lstStyle/>
          <a:p>
            <a:endParaRPr lang="en-US" sz="1800" dirty="0"/>
          </a:p>
        </p:txBody>
      </p:sp>
      <p:sp>
        <p:nvSpPr>
          <p:cNvPr id="4" name="Text Placeholder 8">
            <a:extLst>
              <a:ext uri="{FF2B5EF4-FFF2-40B4-BE49-F238E27FC236}">
                <a16:creationId xmlns:a16="http://schemas.microsoft.com/office/drawing/2014/main" id="{34254394-F68E-465B-00A4-B99084EAD545}"/>
              </a:ext>
            </a:extLst>
          </p:cNvPr>
          <p:cNvSpPr txBox="1">
            <a:spLocks/>
          </p:cNvSpPr>
          <p:nvPr/>
        </p:nvSpPr>
        <p:spPr>
          <a:xfrm>
            <a:off x="12684974" y="9385917"/>
            <a:ext cx="1625177" cy="2286298"/>
          </a:xfrm>
          <a:prstGeom prst="rect">
            <a:avLst/>
          </a:prstGeom>
        </p:spPr>
        <p:txBody>
          <a:bodyPr vert="horz" lIns="91440" tIns="0" rIns="91440" bIns="0" rtlCol="0">
            <a:noAutofit/>
          </a:bodyPr>
          <a:lstStyle>
            <a:lvl1pPr marL="0" indent="0" algn="l" defTabSz="1828343" rtl="0" eaLnBrk="1" latinLnBrk="0" hangingPunct="1">
              <a:lnSpc>
                <a:spcPct val="100000"/>
              </a:lnSpc>
              <a:spcBef>
                <a:spcPts val="0"/>
              </a:spcBef>
              <a:spcAft>
                <a:spcPts val="0"/>
              </a:spcAft>
              <a:buFont typeface="Arial" panose="020B0604020202020204" pitchFamily="34" charset="0"/>
              <a:buNone/>
              <a:tabLst/>
              <a:defRPr lang="en-US" sz="17592" b="0" i="0" kern="1200" dirty="0">
                <a:solidFill>
                  <a:schemeClr val="accent4"/>
                </a:solidFill>
                <a:latin typeface="Raleway" panose="020B0503030101060003" pitchFamily="34" charset="0"/>
                <a:ea typeface="+mn-ea"/>
                <a:cs typeface="+mn-cs"/>
              </a:defRPr>
            </a:lvl1pPr>
            <a:lvl2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2pPr>
            <a:lvl3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3pPr>
            <a:lvl4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4pPr>
            <a:lvl5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US" dirty="0">
                <a:solidFill>
                  <a:schemeClr val="accent6"/>
                </a:solidFill>
              </a:rPr>
              <a:t>5</a:t>
            </a:r>
          </a:p>
        </p:txBody>
      </p:sp>
      <p:sp>
        <p:nvSpPr>
          <p:cNvPr id="5" name="Text Placeholder 9">
            <a:extLst>
              <a:ext uri="{FF2B5EF4-FFF2-40B4-BE49-F238E27FC236}">
                <a16:creationId xmlns:a16="http://schemas.microsoft.com/office/drawing/2014/main" id="{0C74D624-0C45-E5CD-ECA6-CC48436797CF}"/>
              </a:ext>
            </a:extLst>
          </p:cNvPr>
          <p:cNvSpPr txBox="1">
            <a:spLocks/>
          </p:cNvSpPr>
          <p:nvPr/>
        </p:nvSpPr>
        <p:spPr>
          <a:xfrm>
            <a:off x="14384746" y="10257837"/>
            <a:ext cx="8287685" cy="906036"/>
          </a:xfrm>
          <a:prstGeom prst="rect">
            <a:avLst/>
          </a:prstGeom>
        </p:spPr>
        <p:txBody>
          <a:bodyPr vert="horz" lIns="91440" tIns="45720" rIns="91440" bIns="45720" rtlCol="0" anchor="ctr" anchorCtr="0">
            <a:noAutofit/>
          </a:bodyPr>
          <a:lstStyle>
            <a:lvl1pPr marL="0" indent="0" algn="l" defTabSz="1828343" rtl="0" eaLnBrk="1" latinLnBrk="0" hangingPunct="1">
              <a:lnSpc>
                <a:spcPct val="140000"/>
              </a:lnSpc>
              <a:spcBef>
                <a:spcPts val="0"/>
              </a:spcBef>
              <a:spcAft>
                <a:spcPts val="3599"/>
              </a:spcAft>
              <a:buFontTx/>
              <a:buNone/>
              <a:tabLst/>
              <a:defRPr lang="en-US" sz="3199" b="0" i="0" kern="1200" dirty="0">
                <a:solidFill>
                  <a:schemeClr val="bg2">
                    <a:lumMod val="25000"/>
                  </a:schemeClr>
                </a:solidFill>
                <a:latin typeface="+mj-lt"/>
                <a:ea typeface="Lato Light" panose="020F0502020204030203" pitchFamily="34" charset="0"/>
                <a:cs typeface="Lato Light" panose="020F0502020204030203" pitchFamily="34" charset="0"/>
              </a:defRPr>
            </a:lvl1pPr>
            <a:lvl2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2pPr>
            <a:lvl3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3pPr>
            <a:lvl4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4pPr>
            <a:lvl5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100000"/>
              </a:lnSpc>
            </a:pPr>
            <a:r>
              <a:rPr lang="en-US" sz="4000">
                <a:solidFill>
                  <a:schemeClr val="accent6"/>
                </a:solidFill>
              </a:rPr>
              <a:t>USE </a:t>
            </a:r>
            <a:r>
              <a:rPr lang="en-US" sz="4000" b="1" dirty="0">
                <a:solidFill>
                  <a:schemeClr val="accent6"/>
                </a:solidFill>
              </a:rPr>
              <a:t>GE</a:t>
            </a:r>
            <a:r>
              <a:rPr lang="en-US" sz="4000" dirty="0">
                <a:solidFill>
                  <a:schemeClr val="accent6"/>
                </a:solidFill>
              </a:rPr>
              <a:t> AS AN ABBREVIATION FOR </a:t>
            </a:r>
            <a:r>
              <a:rPr lang="en-US" sz="4000">
                <a:solidFill>
                  <a:schemeClr val="accent6"/>
                </a:solidFill>
              </a:rPr>
              <a:t>GENE EDITING</a:t>
            </a:r>
            <a:endParaRPr lang="en-US" sz="4000" dirty="0">
              <a:solidFill>
                <a:schemeClr val="accent6"/>
              </a:solidFill>
            </a:endParaRPr>
          </a:p>
        </p:txBody>
      </p:sp>
      <p:sp>
        <p:nvSpPr>
          <p:cNvPr id="18" name="Text Placeholder 10">
            <a:extLst>
              <a:ext uri="{FF2B5EF4-FFF2-40B4-BE49-F238E27FC236}">
                <a16:creationId xmlns:a16="http://schemas.microsoft.com/office/drawing/2014/main" id="{5234543D-F764-4DA0-A144-B9BE5251B777}"/>
              </a:ext>
            </a:extLst>
          </p:cNvPr>
          <p:cNvSpPr txBox="1">
            <a:spLocks/>
          </p:cNvSpPr>
          <p:nvPr/>
        </p:nvSpPr>
        <p:spPr>
          <a:xfrm>
            <a:off x="14405216" y="11291259"/>
            <a:ext cx="7974229" cy="2537382"/>
          </a:xfrm>
          <a:prstGeom prst="rect">
            <a:avLst/>
          </a:prstGeom>
        </p:spPr>
        <p:txBody>
          <a:bodyPr vert="horz" lIns="91440" tIns="45720" rIns="91440" bIns="45720" rtlCol="0">
            <a:normAutofit/>
          </a:bodyPr>
          <a:lstStyle>
            <a:lvl1pPr marL="0" indent="0" algn="l" defTabSz="1828343" rtl="0" eaLnBrk="1" latinLnBrk="0" hangingPunct="1">
              <a:lnSpc>
                <a:spcPct val="140000"/>
              </a:lnSpc>
              <a:spcBef>
                <a:spcPts val="0"/>
              </a:spcBef>
              <a:spcAft>
                <a:spcPts val="3599"/>
              </a:spcAft>
              <a:buFontTx/>
              <a:buNone/>
              <a:tabLst/>
              <a:defRPr lang="en-US" sz="2199" b="0" i="0" kern="1200" dirty="0" smtClean="0">
                <a:solidFill>
                  <a:srgbClr val="2C2926"/>
                </a:solidFill>
                <a:latin typeface="+mj-lt"/>
                <a:ea typeface="Lato Light" panose="020F0502020204030203" pitchFamily="34" charset="0"/>
                <a:cs typeface="Lato Light" panose="020F0502020204030203" pitchFamily="34" charset="0"/>
              </a:defRPr>
            </a:lvl1pPr>
            <a:lvl2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2pPr>
            <a:lvl3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3pPr>
            <a:lvl4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4pPr>
            <a:lvl5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US" sz="2800" dirty="0">
                <a:solidFill>
                  <a:schemeClr val="bg2">
                    <a:lumMod val="25000"/>
                  </a:schemeClr>
                </a:solidFill>
              </a:rPr>
              <a:t>That confuses it with genetic engineering.</a:t>
            </a:r>
            <a:endParaRPr lang="en-US" sz="2800" dirty="0">
              <a:latin typeface="+mn-lt"/>
            </a:endParaRPr>
          </a:p>
        </p:txBody>
      </p:sp>
    </p:spTree>
    <p:extLst>
      <p:ext uri="{BB962C8B-B14F-4D97-AF65-F5344CB8AC3E}">
        <p14:creationId xmlns:p14="http://schemas.microsoft.com/office/powerpoint/2010/main" val="292560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additive="base">
                                        <p:cTn id="4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additive="base">
                                        <p:cTn id="5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 calcmode="lin" valueType="num">
                                      <p:cBhvr additive="base">
                                        <p:cTn id="6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P spid="11" grpId="0" build="p"/>
      <p:bldP spid="12" grpId="0" build="p"/>
      <p:bldP spid="13" grpId="0" build="p"/>
      <p:bldP spid="14" grpId="0" build="p"/>
      <p:bldP spid="15" grpId="0" build="p"/>
      <p:bldP spid="16" grpId="0" build="p"/>
      <p:bldP spid="17" grpId="0" build="p"/>
      <p:bldP spid="4" grpId="0" build="p"/>
      <p:bldP spid="5" grpId="0" build="p"/>
      <p:bldP spid="1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Placeholder 37">
            <a:extLst>
              <a:ext uri="{FF2B5EF4-FFF2-40B4-BE49-F238E27FC236}">
                <a16:creationId xmlns:a16="http://schemas.microsoft.com/office/drawing/2014/main" id="{244AAAE2-FDFA-3845-8955-0F6054D5B2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40" y="17544"/>
            <a:ext cx="24349637" cy="13696672"/>
          </a:xfrm>
          <a:prstGeom prst="rect">
            <a:avLst/>
          </a:prstGeom>
          <a:solidFill>
            <a:schemeClr val="bg1">
              <a:lumMod val="95000"/>
            </a:schemeClr>
          </a:solidFill>
          <a:ln w="171450">
            <a:noFill/>
          </a:ln>
        </p:spPr>
      </p:pic>
      <p:pic>
        <p:nvPicPr>
          <p:cNvPr id="38" name="Picture Placeholder 3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p:blipFill>
        <p:spPr>
          <a:xfrm>
            <a:off x="3176" y="17544"/>
            <a:ext cx="24371302" cy="13696672"/>
          </a:xfrm>
        </p:spPr>
      </p:pic>
      <p:pic>
        <p:nvPicPr>
          <p:cNvPr id="22" name="Picture Placeholder 37">
            <a:extLst>
              <a:ext uri="{FF2B5EF4-FFF2-40B4-BE49-F238E27FC236}">
                <a16:creationId xmlns:a16="http://schemas.microsoft.com/office/drawing/2014/main" id="{447F133E-7FB8-DC46-8761-81D0F7EAE2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840" y="0"/>
            <a:ext cx="24371302" cy="13696672"/>
          </a:xfrm>
          <a:prstGeom prst="rect">
            <a:avLst/>
          </a:prstGeom>
          <a:solidFill>
            <a:schemeClr val="bg1">
              <a:lumMod val="95000"/>
            </a:schemeClr>
          </a:solidFill>
          <a:ln w="171450">
            <a:noFill/>
          </a:ln>
        </p:spPr>
      </p:pic>
      <p:sp>
        <p:nvSpPr>
          <p:cNvPr id="12" name="Rectangle 11">
            <a:extLst>
              <a:ext uri="{FF2B5EF4-FFF2-40B4-BE49-F238E27FC236}">
                <a16:creationId xmlns:a16="http://schemas.microsoft.com/office/drawing/2014/main" id="{65DC1230-C8C9-F542-A6A8-0F4D93E8CC1B}"/>
              </a:ext>
            </a:extLst>
          </p:cNvPr>
          <p:cNvSpPr/>
          <p:nvPr/>
        </p:nvSpPr>
        <p:spPr>
          <a:xfrm>
            <a:off x="11072483" y="8241652"/>
            <a:ext cx="9399969" cy="1200008"/>
          </a:xfrm>
          <a:prstGeom prst="rect">
            <a:avLst/>
          </a:prstGeom>
        </p:spPr>
        <p:txBody>
          <a:bodyPr wrap="square">
            <a:spAutoFit/>
          </a:bodyPr>
          <a:lstStyle/>
          <a:p>
            <a:pPr lvl="1"/>
            <a:endParaRPr lang="en-US" sz="7198" b="1" dirty="0">
              <a:solidFill>
                <a:schemeClr val="bg1"/>
              </a:solidFill>
            </a:endParaRPr>
          </a:p>
        </p:txBody>
      </p:sp>
      <p:pic>
        <p:nvPicPr>
          <p:cNvPr id="33" name="Picture Placeholder 2">
            <a:extLst>
              <a:ext uri="{FF2B5EF4-FFF2-40B4-BE49-F238E27FC236}">
                <a16:creationId xmlns:a16="http://schemas.microsoft.com/office/drawing/2014/main" id="{C6969807-4D2F-8D4F-BDA9-B147A3CC03F8}"/>
              </a:ext>
            </a:extLst>
          </p:cNvPr>
          <p:cNvPicPr>
            <a:picLocks noChangeAspect="1"/>
          </p:cNvPicPr>
          <p:nvPr/>
        </p:nvPicPr>
        <p:blipFill rotWithShape="1">
          <a:blip r:embed="rId5">
            <a:extLst>
              <a:ext uri="{28A0092B-C50C-407E-A947-70E740481C1C}">
                <a14:useLocalDpi xmlns:a14="http://schemas.microsoft.com/office/drawing/2010/main" val="0"/>
              </a:ext>
            </a:extLst>
          </a:blip>
          <a:srcRect l="476" t="-2695" r="476" b="-36492"/>
          <a:stretch/>
        </p:blipFill>
        <p:spPr>
          <a:xfrm>
            <a:off x="10734275" y="6578781"/>
            <a:ext cx="6302120" cy="2865202"/>
          </a:xfrm>
          <a:prstGeom prst="rect">
            <a:avLst/>
          </a:prstGeom>
        </p:spPr>
      </p:pic>
      <p:sp>
        <p:nvSpPr>
          <p:cNvPr id="10" name="Title 30">
            <a:extLst>
              <a:ext uri="{FF2B5EF4-FFF2-40B4-BE49-F238E27FC236}">
                <a16:creationId xmlns:a16="http://schemas.microsoft.com/office/drawing/2014/main" id="{E7FEDCE9-2D10-5E49-9248-102EC4CCC6A0}"/>
              </a:ext>
            </a:extLst>
          </p:cNvPr>
          <p:cNvSpPr txBox="1">
            <a:spLocks/>
          </p:cNvSpPr>
          <p:nvPr/>
        </p:nvSpPr>
        <p:spPr>
          <a:xfrm>
            <a:off x="799126" y="11543253"/>
            <a:ext cx="19095142" cy="1788132"/>
          </a:xfrm>
          <a:prstGeom prst="rect">
            <a:avLst/>
          </a:prstGeom>
        </p:spPr>
        <p:txBody>
          <a:bodyPr vert="horz" lIns="182784" tIns="91392" rIns="182784" bIns="91392" rtlCol="0" anchor="ctr" anchorCtr="0">
            <a:noAutofit/>
          </a:bodyPr>
          <a:lstStyle>
            <a:lvl1pPr algn="l" defTabSz="1828343" rtl="0" eaLnBrk="1" latinLnBrk="0" hangingPunct="1">
              <a:lnSpc>
                <a:spcPct val="110000"/>
              </a:lnSpc>
              <a:spcBef>
                <a:spcPct val="0"/>
              </a:spcBef>
              <a:buNone/>
              <a:defRPr lang="en-US" sz="7200" b="1" kern="1200">
                <a:solidFill>
                  <a:schemeClr val="bg1"/>
                </a:solidFill>
                <a:latin typeface="+mj-lt"/>
                <a:ea typeface="Lato" panose="020F0502020204030203" pitchFamily="34" charset="0"/>
                <a:cs typeface="Lato" panose="020F0502020204030203" pitchFamily="34" charset="0"/>
              </a:defRPr>
            </a:lvl1pPr>
          </a:lstStyle>
          <a:p>
            <a:pPr algn="ctr"/>
            <a:r>
              <a:rPr lang="en-US" sz="3999" dirty="0" err="1">
                <a:solidFill>
                  <a:schemeClr val="tx1"/>
                </a:solidFill>
              </a:rPr>
              <a:t>FoundationFAR.org</a:t>
            </a:r>
            <a:r>
              <a:rPr lang="en-US" sz="3999" dirty="0">
                <a:solidFill>
                  <a:schemeClr val="tx1"/>
                </a:solidFill>
              </a:rPr>
              <a:t>     •   </a:t>
            </a:r>
            <a:r>
              <a:rPr lang="en-US" sz="4000" dirty="0" err="1">
                <a:solidFill>
                  <a:schemeClr val="tx1"/>
                </a:solidFill>
              </a:rPr>
              <a:t>AllianceforScience</a:t>
            </a:r>
            <a:r>
              <a:rPr lang="en-US" sz="3600" dirty="0" err="1">
                <a:solidFill>
                  <a:schemeClr val="tx1"/>
                </a:solidFill>
              </a:rPr>
              <a:t>.cornell.edu</a:t>
            </a:r>
            <a:r>
              <a:rPr lang="en-US" sz="3600" dirty="0">
                <a:solidFill>
                  <a:schemeClr val="tx1"/>
                </a:solidFill>
              </a:rPr>
              <a:t> </a:t>
            </a:r>
            <a:endParaRPr lang="en-US" sz="3999" dirty="0">
              <a:solidFill>
                <a:schemeClr val="tx1"/>
              </a:solidFill>
            </a:endParaRPr>
          </a:p>
        </p:txBody>
      </p:sp>
      <p:sp>
        <p:nvSpPr>
          <p:cNvPr id="15" name="Title 30">
            <a:extLst>
              <a:ext uri="{FF2B5EF4-FFF2-40B4-BE49-F238E27FC236}">
                <a16:creationId xmlns:a16="http://schemas.microsoft.com/office/drawing/2014/main" id="{D81E9E03-B654-E343-B4AD-6FE373A6AA63}"/>
              </a:ext>
            </a:extLst>
          </p:cNvPr>
          <p:cNvSpPr txBox="1">
            <a:spLocks/>
          </p:cNvSpPr>
          <p:nvPr/>
        </p:nvSpPr>
        <p:spPr>
          <a:xfrm>
            <a:off x="12188826" y="6420534"/>
            <a:ext cx="9399969" cy="5858538"/>
          </a:xfrm>
          <a:prstGeom prst="rect">
            <a:avLst/>
          </a:prstGeom>
        </p:spPr>
        <p:txBody>
          <a:bodyPr vert="horz" lIns="182784" tIns="91392" rIns="182784" bIns="91392" rtlCol="0" anchor="ctr" anchorCtr="0">
            <a:noAutofit/>
          </a:bodyPr>
          <a:lstStyle>
            <a:lvl1pPr algn="l" defTabSz="1828343" rtl="0" eaLnBrk="1" latinLnBrk="0" hangingPunct="1">
              <a:lnSpc>
                <a:spcPct val="110000"/>
              </a:lnSpc>
              <a:spcBef>
                <a:spcPct val="0"/>
              </a:spcBef>
              <a:buNone/>
              <a:defRPr lang="en-US" sz="7200" b="1" kern="1200">
                <a:solidFill>
                  <a:schemeClr val="bg1"/>
                </a:solidFill>
                <a:latin typeface="+mj-lt"/>
                <a:ea typeface="Lato" panose="020F0502020204030203" pitchFamily="34" charset="0"/>
                <a:cs typeface="Lato" panose="020F0502020204030203" pitchFamily="34" charset="0"/>
              </a:defRPr>
            </a:lvl1pPr>
          </a:lstStyle>
          <a:p>
            <a:endParaRPr lang="en-US" sz="7198" i="1" dirty="0">
              <a:hlinkClick r:id="rId6">
                <a:extLst>
                  <a:ext uri="{A12FA001-AC4F-418D-AE19-62706E023703}">
                    <ahyp:hlinkClr xmlns:ahyp="http://schemas.microsoft.com/office/drawing/2018/hyperlinkcolor" val="tx"/>
                  </a:ext>
                </a:extLst>
              </a:hlinkClick>
            </a:endParaRPr>
          </a:p>
        </p:txBody>
      </p:sp>
      <p:pic>
        <p:nvPicPr>
          <p:cNvPr id="14" name="Picture 13" descr="Logo, company name&#10;&#10;Description automatically generated">
            <a:extLst>
              <a:ext uri="{FF2B5EF4-FFF2-40B4-BE49-F238E27FC236}">
                <a16:creationId xmlns:a16="http://schemas.microsoft.com/office/drawing/2014/main" id="{AD96FE9D-0D27-860A-FF29-0CE0449AC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4520" y="9056490"/>
            <a:ext cx="5365050" cy="268610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915D7FAA-3AD2-5587-A9EA-ACFBAD7C2173}"/>
              </a:ext>
            </a:extLst>
          </p:cNvPr>
          <p:cNvPicPr>
            <a:picLocks noChangeAspect="1"/>
          </p:cNvPicPr>
          <p:nvPr/>
        </p:nvPicPr>
        <p:blipFill>
          <a:blip r:embed="rId8"/>
          <a:stretch>
            <a:fillRect/>
          </a:stretch>
        </p:blipFill>
        <p:spPr>
          <a:xfrm>
            <a:off x="2338566" y="6420534"/>
            <a:ext cx="7350271" cy="2646099"/>
          </a:xfrm>
          <a:prstGeom prst="rect">
            <a:avLst/>
          </a:prstGeom>
        </p:spPr>
      </p:pic>
    </p:spTree>
    <p:extLst>
      <p:ext uri="{BB962C8B-B14F-4D97-AF65-F5344CB8AC3E}">
        <p14:creationId xmlns:p14="http://schemas.microsoft.com/office/powerpoint/2010/main" val="920045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000"/>
                                        <p:tgtEl>
                                          <p:spTgt spid="38"/>
                                        </p:tgtEl>
                                      </p:cBhvr>
                                    </p:animEffect>
                                  </p:childTnLst>
                                </p:cTn>
                              </p:par>
                              <p:par>
                                <p:cTn id="24" presetID="10" presetClass="exit" presetSubtype="0" fill="hold" nodeType="withEffect">
                                  <p:stCondLst>
                                    <p:cond delay="0"/>
                                  </p:stCondLst>
                                  <p:childTnLst>
                                    <p:animEffect transition="out" filter="fade">
                                      <p:cBhvr>
                                        <p:cTn id="25" dur="5000"/>
                                        <p:tgtEl>
                                          <p:spTgt spid="38"/>
                                        </p:tgtEl>
                                      </p:cBhvr>
                                    </p:animEffect>
                                    <p:set>
                                      <p:cBhvr>
                                        <p:cTn id="26" dur="1" fill="hold">
                                          <p:stCondLst>
                                            <p:cond delay="4999"/>
                                          </p:stCondLst>
                                        </p:cTn>
                                        <p:tgtEl>
                                          <p:spTgt spid="3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3000"/>
                                        <p:tgtEl>
                                          <p:spTgt spid="22"/>
                                        </p:tgtEl>
                                      </p:cBhvr>
                                    </p:animEffect>
                                  </p:childTnLst>
                                </p:cTn>
                              </p:par>
                              <p:par>
                                <p:cTn id="30" presetID="10" presetClass="exit" presetSubtype="0" fill="hold" nodeType="withEffect">
                                  <p:stCondLst>
                                    <p:cond delay="0"/>
                                  </p:stCondLst>
                                  <p:childTnLst>
                                    <p:animEffect transition="out" filter="fade">
                                      <p:cBhvr>
                                        <p:cTn id="31" dur="5000"/>
                                        <p:tgtEl>
                                          <p:spTgt spid="22"/>
                                        </p:tgtEl>
                                      </p:cBhvr>
                                    </p:animEffect>
                                    <p:set>
                                      <p:cBhvr>
                                        <p:cTn id="32" dur="1" fill="hold">
                                          <p:stCondLst>
                                            <p:cond delay="4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604ECCC-B77C-F44C-AC05-692ED373BC28}"/>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16001" r="-536"/>
          <a:stretch/>
        </p:blipFill>
        <p:spPr>
          <a:xfrm>
            <a:off x="0" y="0"/>
            <a:ext cx="11594712" cy="13716000"/>
          </a:xfrm>
        </p:spPr>
      </p:pic>
      <p:sp>
        <p:nvSpPr>
          <p:cNvPr id="3" name="Content Placeholder 2">
            <a:extLst>
              <a:ext uri="{FF2B5EF4-FFF2-40B4-BE49-F238E27FC236}">
                <a16:creationId xmlns:a16="http://schemas.microsoft.com/office/drawing/2014/main" id="{89EFD65E-F03D-A24B-A84B-1C3BBD2A2F1A}"/>
              </a:ext>
            </a:extLst>
          </p:cNvPr>
          <p:cNvSpPr>
            <a:spLocks noGrp="1"/>
          </p:cNvSpPr>
          <p:nvPr>
            <p:ph idx="1"/>
          </p:nvPr>
        </p:nvSpPr>
        <p:spPr>
          <a:xfrm>
            <a:off x="13550758" y="5354544"/>
            <a:ext cx="9442934" cy="7806293"/>
          </a:xfrm>
        </p:spPr>
        <p:txBody>
          <a:bodyPr>
            <a:normAutofit fontScale="92500"/>
          </a:bodyPr>
          <a:lstStyle/>
          <a:p>
            <a:pPr>
              <a:lnSpc>
                <a:spcPct val="120000"/>
              </a:lnSpc>
            </a:pPr>
            <a:r>
              <a:rPr lang="en-US" sz="3900" dirty="0"/>
              <a:t>In mid-2022, the Alliance for Science (</a:t>
            </a:r>
            <a:r>
              <a:rPr lang="en-US" sz="3900" dirty="0" err="1"/>
              <a:t>AfS</a:t>
            </a:r>
            <a:r>
              <a:rPr lang="en-US" sz="3900" dirty="0"/>
              <a:t>) and Foundation for Food &amp; Agriculture Research (FFAR) set out to determine how the US public feels about the use of gene editing in agriculture. To that end, we contracted with Hemispheres to conduct six focus group sessions in different geographic regions of the US. These were followed by an online survey completed by 1,012 persons over the age of 18, approximately matching key demographics of the 2020 US Census.</a:t>
            </a:r>
          </a:p>
          <a:p>
            <a:endParaRPr lang="en-US" dirty="0"/>
          </a:p>
        </p:txBody>
      </p:sp>
      <p:sp>
        <p:nvSpPr>
          <p:cNvPr id="13" name="Title 12">
            <a:extLst>
              <a:ext uri="{FF2B5EF4-FFF2-40B4-BE49-F238E27FC236}">
                <a16:creationId xmlns:a16="http://schemas.microsoft.com/office/drawing/2014/main" id="{C14A5E28-6C63-994F-8AC5-A0D63BBD2EA3}"/>
              </a:ext>
            </a:extLst>
          </p:cNvPr>
          <p:cNvSpPr>
            <a:spLocks noGrp="1"/>
          </p:cNvSpPr>
          <p:nvPr>
            <p:ph type="title"/>
          </p:nvPr>
        </p:nvSpPr>
        <p:spPr>
          <a:xfrm>
            <a:off x="12547869" y="1533832"/>
            <a:ext cx="8760601" cy="1904312"/>
          </a:xfrm>
        </p:spPr>
        <p:txBody>
          <a:bodyPr>
            <a:noAutofit/>
          </a:bodyPr>
          <a:lstStyle/>
          <a:p>
            <a:r>
              <a:rPr lang="en-US" sz="8800" dirty="0"/>
              <a:t>PUBLIC ATTITUDES</a:t>
            </a:r>
          </a:p>
        </p:txBody>
      </p:sp>
      <p:sp>
        <p:nvSpPr>
          <p:cNvPr id="15" name="Text Placeholder 14">
            <a:extLst>
              <a:ext uri="{FF2B5EF4-FFF2-40B4-BE49-F238E27FC236}">
                <a16:creationId xmlns:a16="http://schemas.microsoft.com/office/drawing/2014/main" id="{FF571DC6-BE94-F24D-A85A-D06D99E4EA6D}"/>
              </a:ext>
            </a:extLst>
          </p:cNvPr>
          <p:cNvSpPr>
            <a:spLocks noGrp="1"/>
          </p:cNvSpPr>
          <p:nvPr>
            <p:ph type="body" sz="quarter" idx="14"/>
          </p:nvPr>
        </p:nvSpPr>
        <p:spPr>
          <a:xfrm>
            <a:off x="12547868" y="3665327"/>
            <a:ext cx="10216958" cy="1134055"/>
          </a:xfrm>
        </p:spPr>
        <p:txBody>
          <a:bodyPr/>
          <a:lstStyle/>
          <a:p>
            <a:r>
              <a:rPr lang="en-US" dirty="0"/>
              <a:t>Assessing consumer views</a:t>
            </a:r>
          </a:p>
        </p:txBody>
      </p:sp>
    </p:spTree>
    <p:extLst>
      <p:ext uri="{BB962C8B-B14F-4D97-AF65-F5344CB8AC3E}">
        <p14:creationId xmlns:p14="http://schemas.microsoft.com/office/powerpoint/2010/main" val="1070338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857" y="1461285"/>
            <a:ext cx="10480210" cy="1409505"/>
          </a:xfrm>
        </p:spPr>
        <p:txBody>
          <a:bodyPr anchor="t"/>
          <a:lstStyle/>
          <a:p>
            <a:r>
              <a:rPr lang="en-US" dirty="0">
                <a:solidFill>
                  <a:schemeClr val="tx1"/>
                </a:solidFill>
              </a:rPr>
              <a:t>KEY FINDINGS</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4694340" y="4851851"/>
            <a:ext cx="6747642" cy="7903931"/>
          </a:xfrm>
        </p:spPr>
        <p:txBody>
          <a:bodyPr/>
          <a:lstStyle/>
          <a:p>
            <a:pPr marL="0" indent="0">
              <a:buSzPct val="130000"/>
            </a:pPr>
            <a:r>
              <a:rPr lang="en-US" sz="3599" dirty="0">
                <a:solidFill>
                  <a:schemeClr val="tx1"/>
                </a:solidFill>
                <a:latin typeface="+mn-lt"/>
              </a:rPr>
              <a:t>Only </a:t>
            </a:r>
            <a:r>
              <a:rPr lang="en-US" sz="3599" b="1" dirty="0">
                <a:solidFill>
                  <a:schemeClr val="tx1"/>
                </a:solidFill>
                <a:latin typeface="+mn-lt"/>
              </a:rPr>
              <a:t>one-quarter</a:t>
            </a:r>
            <a:r>
              <a:rPr lang="en-US" sz="3599" dirty="0">
                <a:solidFill>
                  <a:schemeClr val="tx1"/>
                </a:solidFill>
                <a:latin typeface="+mn-lt"/>
              </a:rPr>
              <a:t> of respondents said they are very or somewhat knowledgeable about gene editing</a:t>
            </a:r>
          </a:p>
          <a:p>
            <a:pPr marL="0" indent="0">
              <a:buSzPct val="130000"/>
            </a:pPr>
            <a:r>
              <a:rPr lang="en-US" sz="3599" dirty="0">
                <a:solidFill>
                  <a:schemeClr val="tx1"/>
                </a:solidFill>
                <a:latin typeface="+mn-lt"/>
              </a:rPr>
              <a:t>About </a:t>
            </a:r>
            <a:r>
              <a:rPr lang="en-US" sz="3599" b="1" dirty="0">
                <a:solidFill>
                  <a:schemeClr val="tx1"/>
                </a:solidFill>
                <a:latin typeface="+mn-lt"/>
              </a:rPr>
              <a:t>half</a:t>
            </a:r>
            <a:r>
              <a:rPr lang="en-US" sz="3599" dirty="0">
                <a:solidFill>
                  <a:schemeClr val="tx1"/>
                </a:solidFill>
                <a:latin typeface="+mn-lt"/>
              </a:rPr>
              <a:t> initially agreed gene editing has positive benefits for agriculture</a:t>
            </a:r>
          </a:p>
          <a:p>
            <a:pPr marL="0" indent="0">
              <a:buSzPct val="130000"/>
            </a:pPr>
            <a:r>
              <a:rPr lang="en-US" sz="3599" dirty="0">
                <a:solidFill>
                  <a:schemeClr val="tx1"/>
                </a:solidFill>
                <a:latin typeface="+mn-lt"/>
              </a:rPr>
              <a:t>After reading introductory information, </a:t>
            </a:r>
            <a:r>
              <a:rPr lang="en-US" sz="3599" b="1" dirty="0">
                <a:solidFill>
                  <a:schemeClr val="tx1"/>
                </a:solidFill>
                <a:latin typeface="+mn-lt"/>
              </a:rPr>
              <a:t>two-thirds</a:t>
            </a:r>
            <a:r>
              <a:rPr lang="en-US" sz="3599" dirty="0">
                <a:solidFill>
                  <a:schemeClr val="tx1"/>
                </a:solidFill>
                <a:latin typeface="+mn-lt"/>
              </a:rPr>
              <a:t> felt positive about gene editing in agriculture</a:t>
            </a:r>
          </a:p>
          <a:p>
            <a:endParaRPr lang="en-US" dirty="0">
              <a:solidFill>
                <a:schemeClr val="tx1"/>
              </a:solidFill>
            </a:endParaRPr>
          </a:p>
        </p:txBody>
      </p:sp>
      <p:sp>
        <p:nvSpPr>
          <p:cNvPr id="4" name="Text Placeholder 14">
            <a:extLst>
              <a:ext uri="{FF2B5EF4-FFF2-40B4-BE49-F238E27FC236}">
                <a16:creationId xmlns:a16="http://schemas.microsoft.com/office/drawing/2014/main" id="{89A0AB35-7B90-87DB-684E-8403ADF45BDF}"/>
              </a:ext>
            </a:extLst>
          </p:cNvPr>
          <p:cNvSpPr txBox="1">
            <a:spLocks/>
          </p:cNvSpPr>
          <p:nvPr/>
        </p:nvSpPr>
        <p:spPr>
          <a:xfrm>
            <a:off x="1456122" y="2640240"/>
            <a:ext cx="10216958" cy="1097682"/>
          </a:xfrm>
          <a:prstGeom prst="rect">
            <a:avLst/>
          </a:prstGeom>
        </p:spPr>
        <p:txBody>
          <a:bodyPr vert="horz" lIns="91440" tIns="45720" rIns="91440" bIns="45720" rtlCol="0">
            <a:noAutofit/>
          </a:bodyPr>
          <a:lstStyle>
            <a:lvl1pPr marL="685629" indent="-685629" algn="l" defTabSz="1828343" rtl="0" eaLnBrk="1" latinLnBrk="0" hangingPunct="1">
              <a:lnSpc>
                <a:spcPct val="140000"/>
              </a:lnSpc>
              <a:spcBef>
                <a:spcPts val="0"/>
              </a:spcBef>
              <a:spcAft>
                <a:spcPts val="3599"/>
              </a:spcAft>
              <a:buFontTx/>
              <a:buNone/>
              <a:tabLst/>
              <a:defRPr lang="en-US" sz="3100" b="0" i="0" kern="1200">
                <a:solidFill>
                  <a:schemeClr val="bg1"/>
                </a:solidFill>
                <a:latin typeface="+mj-lt"/>
                <a:ea typeface="Lato Light" panose="020F0502020204030203" pitchFamily="34" charset="0"/>
                <a:cs typeface="Lato Light" panose="020F0502020204030203" pitchFamily="34" charset="0"/>
              </a:defRPr>
            </a:lvl1pPr>
            <a:lvl2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2pPr>
            <a:lvl3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3pPr>
            <a:lvl4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4pPr>
            <a:lvl5pPr marL="15875" indent="0" algn="l" defTabSz="1828343" rtl="0" eaLnBrk="1" latinLnBrk="0" hangingPunct="1">
              <a:lnSpc>
                <a:spcPct val="140000"/>
              </a:lnSpc>
              <a:spcBef>
                <a:spcPts val="0"/>
              </a:spcBef>
              <a:spcAft>
                <a:spcPts val="3599"/>
              </a:spcAft>
              <a:buFont typeface="Arial" panose="020B0604020202020204" pitchFamily="34" charset="0"/>
              <a:buNone/>
              <a:tabLst/>
              <a:defRPr sz="3200" b="1" kern="1200">
                <a:solidFill>
                  <a:srgbClr val="2C2926"/>
                </a:solidFill>
                <a:latin typeface="Trebuchet MS" panose="020B0703020202090204" pitchFamily="34" charset="0"/>
                <a:ea typeface="Open Sans" panose="020B0606030504020204" pitchFamily="34" charset="0"/>
                <a:cs typeface="Open Sans" panose="020B0606030504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US" sz="4800" dirty="0">
                <a:solidFill>
                  <a:schemeClr val="tx1"/>
                </a:solidFill>
              </a:rPr>
              <a:t>Information makes a difference</a:t>
            </a:r>
            <a:endParaRPr lang="es-MX" sz="4800" dirty="0">
              <a:solidFill>
                <a:schemeClr val="tx1"/>
              </a:solidFill>
            </a:endParaRPr>
          </a:p>
        </p:txBody>
      </p:sp>
      <p:graphicFrame>
        <p:nvGraphicFramePr>
          <p:cNvPr id="3" name="Chart 2">
            <a:extLst>
              <a:ext uri="{FF2B5EF4-FFF2-40B4-BE49-F238E27FC236}">
                <a16:creationId xmlns:a16="http://schemas.microsoft.com/office/drawing/2014/main" id="{41EF9F86-9490-164B-AF94-78CC1144EACA}"/>
              </a:ext>
            </a:extLst>
          </p:cNvPr>
          <p:cNvGraphicFramePr/>
          <p:nvPr>
            <p:extLst>
              <p:ext uri="{D42A27DB-BD31-4B8C-83A1-F6EECF244321}">
                <p14:modId xmlns:p14="http://schemas.microsoft.com/office/powerpoint/2010/main" val="1907135903"/>
              </p:ext>
            </p:extLst>
          </p:nvPr>
        </p:nvGraphicFramePr>
        <p:xfrm>
          <a:off x="1581941" y="4941313"/>
          <a:ext cx="3252110" cy="2150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7998F0F-04BB-663E-CEB5-B54E424862EF}"/>
              </a:ext>
            </a:extLst>
          </p:cNvPr>
          <p:cNvGraphicFramePr/>
          <p:nvPr>
            <p:extLst>
              <p:ext uri="{D42A27DB-BD31-4B8C-83A1-F6EECF244321}">
                <p14:modId xmlns:p14="http://schemas.microsoft.com/office/powerpoint/2010/main" val="2059722842"/>
              </p:ext>
            </p:extLst>
          </p:nvPr>
        </p:nvGraphicFramePr>
        <p:xfrm>
          <a:off x="1581941" y="7369203"/>
          <a:ext cx="3252110" cy="2150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9F12D2B4-2BDC-8138-00DB-CF3E70E59D05}"/>
              </a:ext>
            </a:extLst>
          </p:cNvPr>
          <p:cNvGraphicFramePr/>
          <p:nvPr>
            <p:extLst>
              <p:ext uri="{D42A27DB-BD31-4B8C-83A1-F6EECF244321}">
                <p14:modId xmlns:p14="http://schemas.microsoft.com/office/powerpoint/2010/main" val="2218057494"/>
              </p:ext>
            </p:extLst>
          </p:nvPr>
        </p:nvGraphicFramePr>
        <p:xfrm>
          <a:off x="1581941" y="9831441"/>
          <a:ext cx="3252110" cy="2150352"/>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4512816B-BF59-2FEF-18CB-6DCB6F5F0E70}"/>
              </a:ext>
            </a:extLst>
          </p:cNvPr>
          <p:cNvPicPr>
            <a:picLocks noChangeAspect="1"/>
          </p:cNvPicPr>
          <p:nvPr/>
        </p:nvPicPr>
        <p:blipFill rotWithShape="1">
          <a:blip r:embed="rId6">
            <a:extLst>
              <a:ext uri="{28A0092B-C50C-407E-A947-70E740481C1C}">
                <a14:useLocalDpi xmlns:a14="http://schemas.microsoft.com/office/drawing/2010/main" val="0"/>
              </a:ext>
            </a:extLst>
          </a:blip>
          <a:srcRect l="-5345" t="-2439" r="-4367" b="18565"/>
          <a:stretch/>
        </p:blipFill>
        <p:spPr>
          <a:xfrm>
            <a:off x="11915067" y="1232673"/>
            <a:ext cx="11785523" cy="12483327"/>
          </a:xfrm>
          <a:prstGeom prst="rect">
            <a:avLst/>
          </a:prstGeom>
        </p:spPr>
      </p:pic>
    </p:spTree>
    <p:extLst>
      <p:ext uri="{BB962C8B-B14F-4D97-AF65-F5344CB8AC3E}">
        <p14:creationId xmlns:p14="http://schemas.microsoft.com/office/powerpoint/2010/main" val="20289686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 calcmode="lin" valueType="num">
                                      <p:cBhvr additive="base">
                                        <p:cTn id="1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 calcmode="lin" valueType="num">
                                      <p:cBhvr additive="base">
                                        <p:cTn id="2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Graphic spid="3" grpId="0">
        <p:bldAsOne/>
      </p:bldGraphic>
      <p:bldGraphic spid="5" grpId="0">
        <p:bldAsOne/>
      </p:bldGraphic>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48A43A-ED54-52D3-111A-1398240E1CE2}"/>
              </a:ext>
            </a:extLst>
          </p:cNvPr>
          <p:cNvSpPr/>
          <p:nvPr/>
        </p:nvSpPr>
        <p:spPr>
          <a:xfrm>
            <a:off x="0" y="-9155"/>
            <a:ext cx="24377650" cy="13725155"/>
          </a:xfrm>
          <a:prstGeom prst="rect">
            <a:avLst/>
          </a:prstGeom>
          <a:solidFill>
            <a:srgbClr val="255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Content Placeholder 6">
            <a:extLst>
              <a:ext uri="{FF2B5EF4-FFF2-40B4-BE49-F238E27FC236}">
                <a16:creationId xmlns:a16="http://schemas.microsoft.com/office/drawing/2014/main" id="{A1BFFFCF-024C-2944-8316-8D0987765C6A}"/>
              </a:ext>
            </a:extLst>
          </p:cNvPr>
          <p:cNvPicPr>
            <a:picLocks noGrp="1" noChangeAspect="1"/>
          </p:cNvPicPr>
          <p:nvPr>
            <p:ph idx="16"/>
          </p:nvPr>
        </p:nvPicPr>
        <p:blipFill>
          <a:blip r:embed="rId3">
            <a:extLst>
              <a:ext uri="{28A0092B-C50C-407E-A947-70E740481C1C}">
                <a14:useLocalDpi xmlns:a14="http://schemas.microsoft.com/office/drawing/2010/main" val="0"/>
              </a:ext>
            </a:extLst>
          </a:blip>
          <a:srcRect/>
          <a:stretch/>
        </p:blipFill>
        <p:spPr>
          <a:xfrm flipH="1">
            <a:off x="14609135" y="-9155"/>
            <a:ext cx="9789780" cy="13243180"/>
          </a:xfrm>
        </p:spPr>
      </p:pic>
      <p:sp>
        <p:nvSpPr>
          <p:cNvPr id="3" name="Content Placeholder 2">
            <a:extLst>
              <a:ext uri="{FF2B5EF4-FFF2-40B4-BE49-F238E27FC236}">
                <a16:creationId xmlns:a16="http://schemas.microsoft.com/office/drawing/2014/main" id="{89EFD65E-F03D-A24B-A84B-1C3BBD2A2F1A}"/>
              </a:ext>
            </a:extLst>
          </p:cNvPr>
          <p:cNvSpPr>
            <a:spLocks noGrp="1"/>
          </p:cNvSpPr>
          <p:nvPr>
            <p:ph idx="1"/>
          </p:nvPr>
        </p:nvSpPr>
        <p:spPr>
          <a:xfrm>
            <a:off x="2034699" y="4517903"/>
            <a:ext cx="6198064" cy="7729917"/>
          </a:xfrm>
        </p:spPr>
        <p:txBody>
          <a:bodyPr>
            <a:normAutofit/>
          </a:bodyPr>
          <a:lstStyle/>
          <a:p>
            <a:pPr>
              <a:lnSpc>
                <a:spcPct val="100000"/>
              </a:lnSpc>
              <a:buClr>
                <a:schemeClr val="bg1"/>
              </a:buClr>
              <a:buSzPct val="130000"/>
              <a:tabLst/>
            </a:pPr>
            <a:r>
              <a:rPr lang="en-US" sz="3400" dirty="0">
                <a:solidFill>
                  <a:schemeClr val="bg1"/>
                </a:solidFill>
                <a:latin typeface="+mn-lt"/>
                <a:ea typeface="Lato Light" panose="020F0502020204030203" pitchFamily="34" charset="0"/>
                <a:cs typeface="Lato Light" panose="020F0502020204030203" pitchFamily="34" charset="0"/>
              </a:rPr>
              <a:t>People are </a:t>
            </a:r>
            <a:r>
              <a:rPr lang="en-US" sz="3400" b="1" dirty="0">
                <a:solidFill>
                  <a:schemeClr val="bg1"/>
                </a:solidFill>
                <a:latin typeface="+mn-lt"/>
                <a:ea typeface="Lato Light" panose="020F0502020204030203" pitchFamily="34" charset="0"/>
                <a:cs typeface="Lato Light" panose="020F0502020204030203" pitchFamily="34" charset="0"/>
              </a:rPr>
              <a:t>interested in learning</a:t>
            </a:r>
            <a:r>
              <a:rPr lang="en-US" sz="3400" dirty="0">
                <a:solidFill>
                  <a:schemeClr val="bg1"/>
                </a:solidFill>
                <a:latin typeface="+mn-lt"/>
                <a:ea typeface="Lato Light" panose="020F0502020204030203" pitchFamily="34" charset="0"/>
                <a:cs typeface="Lato Light" panose="020F0502020204030203" pitchFamily="34" charset="0"/>
              </a:rPr>
              <a:t> about the role of gene editing in:</a:t>
            </a:r>
          </a:p>
          <a:p>
            <a:pPr marL="540000" indent="-540000">
              <a:lnSpc>
                <a:spcPct val="10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Making food more nutritious</a:t>
            </a:r>
          </a:p>
          <a:p>
            <a:pPr marL="540000" indent="-540000">
              <a:lnSpc>
                <a:spcPct val="10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Improving animal welfare</a:t>
            </a:r>
          </a:p>
          <a:p>
            <a:pPr marL="540000" indent="-540000">
              <a:lnSpc>
                <a:spcPct val="10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Reducing pesticide use</a:t>
            </a:r>
          </a:p>
          <a:p>
            <a:pPr marL="540000" indent="-540000">
              <a:lnSpc>
                <a:spcPct val="10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Reducing water use</a:t>
            </a:r>
            <a:endParaRPr lang="en-US" dirty="0"/>
          </a:p>
        </p:txBody>
      </p:sp>
      <p:sp>
        <p:nvSpPr>
          <p:cNvPr id="4" name="Content Placeholder 3">
            <a:extLst>
              <a:ext uri="{FF2B5EF4-FFF2-40B4-BE49-F238E27FC236}">
                <a16:creationId xmlns:a16="http://schemas.microsoft.com/office/drawing/2014/main" id="{035A3D44-A285-2346-985B-B6D8E070819E}"/>
              </a:ext>
            </a:extLst>
          </p:cNvPr>
          <p:cNvSpPr>
            <a:spLocks noGrp="1"/>
          </p:cNvSpPr>
          <p:nvPr>
            <p:ph idx="15"/>
          </p:nvPr>
        </p:nvSpPr>
        <p:spPr>
          <a:xfrm>
            <a:off x="9395450" y="4517903"/>
            <a:ext cx="5497408" cy="7729917"/>
          </a:xfrm>
        </p:spPr>
        <p:txBody>
          <a:bodyPr>
            <a:normAutofit/>
          </a:bodyPr>
          <a:lstStyle/>
          <a:p>
            <a:pPr>
              <a:lnSpc>
                <a:spcPct val="100000"/>
              </a:lnSpc>
              <a:buClr>
                <a:schemeClr val="bg1"/>
              </a:buClr>
              <a:buSzPct val="130000"/>
              <a:tabLst/>
            </a:pPr>
            <a:r>
              <a:rPr lang="en-US" sz="3400" dirty="0">
                <a:solidFill>
                  <a:schemeClr val="bg1"/>
                </a:solidFill>
                <a:latin typeface="+mn-lt"/>
                <a:ea typeface="Lato Light" panose="020F0502020204030203" pitchFamily="34" charset="0"/>
                <a:cs typeface="Lato Light" panose="020F0502020204030203" pitchFamily="34" charset="0"/>
              </a:rPr>
              <a:t>Those who are </a:t>
            </a:r>
            <a:r>
              <a:rPr lang="en-US" sz="3400" b="1" dirty="0">
                <a:solidFill>
                  <a:schemeClr val="bg1"/>
                </a:solidFill>
                <a:latin typeface="+mn-lt"/>
                <a:ea typeface="Lato Light" panose="020F0502020204030203" pitchFamily="34" charset="0"/>
                <a:cs typeface="Lato Light" panose="020F0502020204030203" pitchFamily="34" charset="0"/>
              </a:rPr>
              <a:t>initially negative</a:t>
            </a:r>
            <a:r>
              <a:rPr lang="en-US" sz="3400" dirty="0">
                <a:solidFill>
                  <a:schemeClr val="bg1"/>
                </a:solidFill>
                <a:latin typeface="+mn-lt"/>
                <a:ea typeface="Lato Light" panose="020F0502020204030203" pitchFamily="34" charset="0"/>
                <a:cs typeface="Lato Light" panose="020F0502020204030203" pitchFamily="34" charset="0"/>
              </a:rPr>
              <a:t> about gene editing are:</a:t>
            </a:r>
          </a:p>
          <a:p>
            <a:pPr marL="540000" indent="-540000">
              <a:lnSpc>
                <a:spcPct val="11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Worried about safety concerns and/or want more information</a:t>
            </a:r>
          </a:p>
          <a:p>
            <a:pPr marL="540000" indent="-540000">
              <a:lnSpc>
                <a:spcPct val="110000"/>
              </a:lnSpc>
              <a:buClr>
                <a:schemeClr val="bg1"/>
              </a:buClr>
              <a:buSzPct val="100000"/>
              <a:buFont typeface=".Apple Color Emoji UI"/>
              <a:buChar char="😦"/>
              <a:tabLst/>
            </a:pPr>
            <a:r>
              <a:rPr lang="en-US" dirty="0">
                <a:solidFill>
                  <a:schemeClr val="bg1"/>
                </a:solidFill>
                <a:latin typeface="+mn-lt"/>
                <a:ea typeface="Lato Light" panose="020F0502020204030203" pitchFamily="34" charset="0"/>
                <a:cs typeface="Lato Light" panose="020F0502020204030203" pitchFamily="34" charset="0"/>
              </a:rPr>
              <a:t>Concerned that it is not natural and/or could be misused</a:t>
            </a:r>
          </a:p>
          <a:p>
            <a:pPr marL="571357" indent="-571357">
              <a:buFont typeface="Arial" panose="020B0604020202020204" pitchFamily="34" charset="0"/>
              <a:buChar char="•"/>
            </a:pPr>
            <a:endParaRPr lang="en-US" dirty="0">
              <a:latin typeface="+mn-lt"/>
            </a:endParaRPr>
          </a:p>
          <a:p>
            <a:endParaRPr lang="en-US" dirty="0"/>
          </a:p>
          <a:p>
            <a:endParaRPr lang="en-US" dirty="0"/>
          </a:p>
        </p:txBody>
      </p:sp>
      <p:sp>
        <p:nvSpPr>
          <p:cNvPr id="13" name="Title 12">
            <a:extLst>
              <a:ext uri="{FF2B5EF4-FFF2-40B4-BE49-F238E27FC236}">
                <a16:creationId xmlns:a16="http://schemas.microsoft.com/office/drawing/2014/main" id="{C14A5E28-6C63-994F-8AC5-A0D63BBD2EA3}"/>
              </a:ext>
            </a:extLst>
          </p:cNvPr>
          <p:cNvSpPr>
            <a:spLocks noGrp="1"/>
          </p:cNvSpPr>
          <p:nvPr>
            <p:ph type="title"/>
          </p:nvPr>
        </p:nvSpPr>
        <p:spPr>
          <a:xfrm>
            <a:off x="1151614" y="1468180"/>
            <a:ext cx="20515014" cy="1188410"/>
          </a:xfrm>
        </p:spPr>
        <p:txBody>
          <a:bodyPr anchor="t">
            <a:noAutofit/>
          </a:bodyPr>
          <a:lstStyle/>
          <a:p>
            <a:r>
              <a:rPr lang="en-US" sz="8800" dirty="0">
                <a:solidFill>
                  <a:schemeClr val="bg1"/>
                </a:solidFill>
              </a:rPr>
              <a:t>KEY FINDINGS</a:t>
            </a:r>
          </a:p>
        </p:txBody>
      </p:sp>
      <p:sp>
        <p:nvSpPr>
          <p:cNvPr id="15" name="Text Placeholder 14">
            <a:extLst>
              <a:ext uri="{FF2B5EF4-FFF2-40B4-BE49-F238E27FC236}">
                <a16:creationId xmlns:a16="http://schemas.microsoft.com/office/drawing/2014/main" id="{FF571DC6-BE94-F24D-A85A-D06D99E4EA6D}"/>
              </a:ext>
            </a:extLst>
          </p:cNvPr>
          <p:cNvSpPr>
            <a:spLocks noGrp="1"/>
          </p:cNvSpPr>
          <p:nvPr>
            <p:ph type="body" sz="quarter" idx="14"/>
          </p:nvPr>
        </p:nvSpPr>
        <p:spPr>
          <a:xfrm>
            <a:off x="1170073" y="2720579"/>
            <a:ext cx="20520212" cy="1155635"/>
          </a:xfrm>
        </p:spPr>
        <p:txBody>
          <a:bodyPr anchor="t"/>
          <a:lstStyle/>
          <a:p>
            <a:r>
              <a:rPr lang="en-US" dirty="0">
                <a:solidFill>
                  <a:schemeClr val="bg1"/>
                </a:solidFill>
              </a:rPr>
              <a:t>Interests and concerns</a:t>
            </a:r>
          </a:p>
        </p:txBody>
      </p:sp>
      <p:cxnSp>
        <p:nvCxnSpPr>
          <p:cNvPr id="8" name="Conector recto 7">
            <a:extLst>
              <a:ext uri="{FF2B5EF4-FFF2-40B4-BE49-F238E27FC236}">
                <a16:creationId xmlns:a16="http://schemas.microsoft.com/office/drawing/2014/main" id="{E4E3B245-25FF-E6DB-5CB3-5BF2AE647BF5}"/>
              </a:ext>
            </a:extLst>
          </p:cNvPr>
          <p:cNvCxnSpPr>
            <a:cxnSpLocks/>
          </p:cNvCxnSpPr>
          <p:nvPr/>
        </p:nvCxnSpPr>
        <p:spPr>
          <a:xfrm>
            <a:off x="8232763" y="4743005"/>
            <a:ext cx="0" cy="57378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28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042" r="10085" b="1832"/>
          <a:stretch/>
        </p:blipFill>
        <p:spPr>
          <a:xfrm>
            <a:off x="0" y="0"/>
            <a:ext cx="24377650" cy="13716000"/>
          </a:xfrm>
        </p:spPr>
      </p:pic>
      <p:sp>
        <p:nvSpPr>
          <p:cNvPr id="2" name="Title 1"/>
          <p:cNvSpPr>
            <a:spLocks noGrp="1"/>
          </p:cNvSpPr>
          <p:nvPr>
            <p:ph type="title"/>
          </p:nvPr>
        </p:nvSpPr>
        <p:spPr>
          <a:xfrm>
            <a:off x="11676178" y="1467293"/>
            <a:ext cx="7527401" cy="2364859"/>
          </a:xfrm>
        </p:spPr>
        <p:txBody>
          <a:bodyPr anchor="t"/>
          <a:lstStyle/>
          <a:p>
            <a:r>
              <a:rPr lang="en-US" sz="6600" dirty="0"/>
              <a:t>BENEFICIAL USES OF GENE EDITING: </a:t>
            </a:r>
            <a:r>
              <a:rPr lang="en-US" dirty="0"/>
              <a:t>FOOD</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12569825" y="5299445"/>
            <a:ext cx="10480210" cy="8589334"/>
          </a:xfrm>
        </p:spPr>
        <p:txBody>
          <a:bodyPr/>
          <a:lstStyle/>
          <a:p>
            <a:pPr marL="0" indent="0">
              <a:buClr>
                <a:schemeClr val="bg1"/>
              </a:buClr>
              <a:buSzPct val="130000"/>
            </a:pPr>
            <a:r>
              <a:rPr lang="en-US" sz="3400" dirty="0">
                <a:latin typeface="+mn-lt"/>
              </a:rPr>
              <a:t>Respondents perceived these applications as </a:t>
            </a:r>
            <a:r>
              <a:rPr lang="en-US" sz="3400" b="1" dirty="0">
                <a:latin typeface="+mn-lt"/>
              </a:rPr>
              <a:t>the most beneficial</a:t>
            </a:r>
            <a:r>
              <a:rPr lang="en-US" sz="3400" dirty="0">
                <a:latin typeface="+mn-lt"/>
              </a:rPr>
              <a:t> uses of gene editing in agriculture:</a:t>
            </a:r>
          </a:p>
          <a:p>
            <a:pPr marL="540000" indent="-540000">
              <a:buClr>
                <a:schemeClr val="accent1"/>
              </a:buClr>
              <a:buSzPct val="130000"/>
              <a:buFont typeface="Wingdings" pitchFamily="2" charset="2"/>
              <a:buChar char="ü"/>
            </a:pPr>
            <a:r>
              <a:rPr lang="en-US" sz="3000" dirty="0">
                <a:latin typeface="+mn-lt"/>
              </a:rPr>
              <a:t>﻿Improve the yield and resilience of crops that are important to regions where people have the greatest hunger and climate change challenges</a:t>
            </a:r>
          </a:p>
          <a:p>
            <a:pPr marL="540000" indent="-540000">
              <a:buClr>
                <a:schemeClr val="accent1"/>
              </a:buClr>
              <a:buSzPct val="130000"/>
              <a:buFont typeface="Wingdings" pitchFamily="2" charset="2"/>
              <a:buChar char="ü"/>
            </a:pPr>
            <a:r>
              <a:rPr lang="en-US" sz="3000" dirty="0">
                <a:latin typeface="+mn-lt"/>
              </a:rPr>
              <a:t>Reduce or eliminate the use of pesticides and fertilizers</a:t>
            </a:r>
          </a:p>
          <a:p>
            <a:pPr marL="540000" indent="-540000">
              <a:buClr>
                <a:schemeClr val="accent1"/>
              </a:buClr>
              <a:buSzPct val="130000"/>
              <a:buFont typeface="Wingdings" pitchFamily="2" charset="2"/>
              <a:buChar char="ü"/>
            </a:pPr>
            <a:r>
              <a:rPr lang="en-US" sz="3000" dirty="0">
                <a:latin typeface="+mn-lt"/>
              </a:rPr>
              <a:t>﻿Reduce the price of foods by increasing their supply</a:t>
            </a:r>
          </a:p>
          <a:p>
            <a:pPr marL="540000" indent="-540000">
              <a:buClr>
                <a:schemeClr val="accent1"/>
              </a:buClr>
              <a:buSzPct val="130000"/>
              <a:buFont typeface="Wingdings" pitchFamily="2" charset="2"/>
              <a:buChar char="ü"/>
            </a:pPr>
            <a:r>
              <a:rPr lang="en-US" sz="3000" dirty="0">
                <a:latin typeface="+mn-lt"/>
              </a:rPr>
              <a:t>Develop crops resistant to disease, drought, and insects</a:t>
            </a:r>
          </a:p>
          <a:p>
            <a:pPr marL="540000" indent="-540000">
              <a:buClr>
                <a:schemeClr val="accent1"/>
              </a:buClr>
              <a:buSzPct val="130000"/>
              <a:buFont typeface="Wingdings" pitchFamily="2" charset="2"/>
              <a:buChar char="ü"/>
            </a:pPr>
            <a:r>
              <a:rPr lang="en-US" sz="3000" dirty="0">
                <a:latin typeface="+mn-lt"/>
              </a:rPr>
              <a:t>Reduce the amount of water used in farming</a:t>
            </a:r>
          </a:p>
          <a:p>
            <a:endParaRPr lang="en-US" dirty="0"/>
          </a:p>
        </p:txBody>
      </p:sp>
    </p:spTree>
    <p:extLst>
      <p:ext uri="{BB962C8B-B14F-4D97-AF65-F5344CB8AC3E}">
        <p14:creationId xmlns:p14="http://schemas.microsoft.com/office/powerpoint/2010/main" val="2457174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 calcmode="lin" valueType="num">
                                      <p:cBhvr additive="base">
                                        <p:cTn id="2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746" t="1062" r="6631" b="1062"/>
          <a:stretch/>
        </p:blipFill>
        <p:spPr>
          <a:xfrm>
            <a:off x="0" y="0"/>
            <a:ext cx="24377650" cy="13716000"/>
          </a:xfrm>
          <a:ln>
            <a:noFill/>
          </a:ln>
        </p:spPr>
      </p:pic>
      <p:sp>
        <p:nvSpPr>
          <p:cNvPr id="2" name="Title 1"/>
          <p:cNvSpPr>
            <a:spLocks noGrp="1"/>
          </p:cNvSpPr>
          <p:nvPr>
            <p:ph type="title"/>
          </p:nvPr>
        </p:nvSpPr>
        <p:spPr>
          <a:xfrm>
            <a:off x="2003425" y="1468180"/>
            <a:ext cx="8567039" cy="3572540"/>
          </a:xfrm>
        </p:spPr>
        <p:txBody>
          <a:bodyPr anchor="t"/>
          <a:lstStyle/>
          <a:p>
            <a:r>
              <a:rPr lang="en-US" sz="6600" dirty="0"/>
              <a:t>BENEFICIAL USES OF GENE EDITING: </a:t>
            </a:r>
            <a:r>
              <a:rPr lang="en-US" dirty="0"/>
              <a:t>ENVIRONMENT</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2932584" y="5456256"/>
            <a:ext cx="11029222" cy="8675280"/>
          </a:xfrm>
        </p:spPr>
        <p:txBody>
          <a:bodyPr/>
          <a:lstStyle/>
          <a:p>
            <a:pPr marL="0" indent="0">
              <a:buClr>
                <a:schemeClr val="bg1"/>
              </a:buClr>
              <a:buSzPct val="130000"/>
            </a:pPr>
            <a:r>
              <a:rPr lang="en-US" sz="3400" dirty="0">
                <a:latin typeface="+mn-lt"/>
              </a:rPr>
              <a:t>Respondents also identified these applications as desirable uses of gene editing in agriculture:</a:t>
            </a:r>
          </a:p>
          <a:p>
            <a:pPr marL="540000" indent="-540000">
              <a:buClr>
                <a:srgbClr val="FFC000"/>
              </a:buClr>
              <a:buSzPct val="130000"/>
              <a:buFont typeface="Wingdings" pitchFamily="2" charset="2"/>
              <a:buChar char="ü"/>
            </a:pPr>
            <a:r>
              <a:rPr lang="en-US" sz="3200" dirty="0">
                <a:latin typeface="+mn-lt"/>
              </a:rPr>
              <a:t>﻿Biofuels made from plants, algae, and bacteria that reduce our need to burn fossil fuels or import fuels from other countries</a:t>
            </a:r>
          </a:p>
          <a:p>
            <a:pPr marL="540000" indent="-540000">
              <a:buClr>
                <a:srgbClr val="FFC000"/>
              </a:buClr>
              <a:buSzPct val="130000"/>
              <a:buFont typeface="Wingdings" pitchFamily="2" charset="2"/>
              <a:buChar char="ü"/>
            </a:pPr>
            <a:r>
              <a:rPr lang="en-US" sz="3200" dirty="0">
                <a:latin typeface="+mn-lt"/>
              </a:rPr>
              <a:t>Microbes that can degrade existing plastics in our environment</a:t>
            </a:r>
          </a:p>
          <a:p>
            <a:pPr marL="0" indent="0">
              <a:buClr>
                <a:schemeClr val="bg1"/>
              </a:buClr>
              <a:buSzPct val="130000"/>
            </a:pPr>
            <a:r>
              <a:rPr lang="en-US" sz="3400" dirty="0">
                <a:latin typeface="+mn-lt"/>
              </a:rPr>
              <a:t>And to a lesser extent, they liked the idea that editing:</a:t>
            </a:r>
          </a:p>
          <a:p>
            <a:pPr marL="540000" indent="-540000">
              <a:buClr>
                <a:schemeClr val="accent1"/>
              </a:buClr>
              <a:buSzPct val="130000"/>
              <a:buFont typeface="Wingdings" pitchFamily="2" charset="2"/>
              <a:buChar char="ü"/>
            </a:pPr>
            <a:r>
              <a:rPr lang="en-US" sz="3200" dirty="0">
                <a:latin typeface="+mn-lt"/>
              </a:rPr>
              <a:t>Reduces the time needed for plant breeding programs</a:t>
            </a:r>
          </a:p>
          <a:p>
            <a:pPr marL="872258" defTabSz="1826515">
              <a:buFont typeface="Arial" panose="020B0604020202020204" pitchFamily="34" charset="0"/>
              <a:buChar char="•"/>
            </a:pPr>
            <a:endParaRPr lang="en-US" sz="3599" dirty="0">
              <a:solidFill>
                <a:srgbClr val="000000"/>
              </a:solidFill>
              <a:latin typeface="+mn-lt"/>
            </a:endParaRPr>
          </a:p>
          <a:p>
            <a:endParaRPr lang="en-US" dirty="0"/>
          </a:p>
        </p:txBody>
      </p:sp>
    </p:spTree>
    <p:extLst>
      <p:ext uri="{BB962C8B-B14F-4D97-AF65-F5344CB8AC3E}">
        <p14:creationId xmlns:p14="http://schemas.microsoft.com/office/powerpoint/2010/main" val="324958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544" t="1836" r="10620" b="40"/>
          <a:stretch/>
        </p:blipFill>
        <p:spPr>
          <a:xfrm>
            <a:off x="-1" y="0"/>
            <a:ext cx="24377651" cy="13716000"/>
          </a:xfrm>
        </p:spPr>
      </p:pic>
      <p:sp>
        <p:nvSpPr>
          <p:cNvPr id="2" name="Title 1"/>
          <p:cNvSpPr>
            <a:spLocks noGrp="1"/>
          </p:cNvSpPr>
          <p:nvPr>
            <p:ph type="title"/>
          </p:nvPr>
        </p:nvSpPr>
        <p:spPr>
          <a:xfrm>
            <a:off x="10004425" y="1511300"/>
            <a:ext cx="9883775" cy="2237795"/>
          </a:xfrm>
        </p:spPr>
        <p:txBody>
          <a:bodyPr anchor="t"/>
          <a:lstStyle/>
          <a:p>
            <a:r>
              <a:rPr lang="en-US" dirty="0"/>
              <a:t>WHO SUPPORTS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10055225" y="5260395"/>
            <a:ext cx="11001375" cy="8891732"/>
          </a:xfrm>
        </p:spPr>
        <p:txBody>
          <a:bodyPr/>
          <a:lstStyle/>
          <a:p>
            <a:pPr marL="0" indent="0">
              <a:buClr>
                <a:schemeClr val="bg1"/>
              </a:buClr>
              <a:buSzPct val="130000"/>
            </a:pPr>
            <a:r>
              <a:rPr lang="en-US" sz="3400" dirty="0">
                <a:latin typeface="+mn-lt"/>
              </a:rPr>
              <a:t>The people most open to gene editing are:</a:t>
            </a:r>
            <a:endParaRPr lang="en-US" sz="3599" dirty="0">
              <a:latin typeface="+mn-lt"/>
            </a:endParaRPr>
          </a:p>
          <a:p>
            <a:pPr marL="540000" indent="-540000">
              <a:buClr>
                <a:schemeClr val="bg1"/>
              </a:buClr>
              <a:buSzPct val="100000"/>
              <a:buFont typeface=".Apple Color Emoji UI"/>
              <a:buChar char="🙂"/>
            </a:pPr>
            <a:r>
              <a:rPr lang="en-US" sz="3200" dirty="0">
                <a:latin typeface="+mn-lt"/>
              </a:rPr>
              <a:t>More likely to consume media related to science and technology daily and via all media sources, especially traditional media and scientific journals or websites</a:t>
            </a:r>
          </a:p>
          <a:p>
            <a:pPr marL="540000" indent="-540000">
              <a:buClr>
                <a:schemeClr val="bg1"/>
              </a:buClr>
              <a:buSzPct val="100000"/>
              <a:buFont typeface=".Apple Color Emoji UI"/>
              <a:buChar char="🙂"/>
            </a:pPr>
            <a:r>
              <a:rPr lang="en-US" sz="3200" dirty="0">
                <a:latin typeface="+mn-lt"/>
              </a:rPr>
              <a:t>More likely to be educated, with higher incomes</a:t>
            </a:r>
          </a:p>
          <a:p>
            <a:pPr marL="540000" indent="-540000">
              <a:buClr>
                <a:schemeClr val="bg1"/>
              </a:buClr>
              <a:buSzPct val="100000"/>
              <a:buFont typeface=".Apple Color Emoji UI"/>
              <a:buChar char="🙂"/>
            </a:pPr>
            <a:r>
              <a:rPr lang="en-US" sz="3200" dirty="0">
                <a:latin typeface="+mn-lt"/>
              </a:rPr>
              <a:t>More likely to live in a city, with children in the household, and be male</a:t>
            </a:r>
          </a:p>
          <a:p>
            <a:pPr marL="540000" indent="-540000">
              <a:buClr>
                <a:schemeClr val="bg1"/>
              </a:buClr>
              <a:buSzPct val="100000"/>
              <a:buFont typeface=".Apple Color Emoji UI"/>
              <a:buChar char="🙂"/>
            </a:pPr>
            <a:r>
              <a:rPr lang="en-US" sz="3200" dirty="0">
                <a:latin typeface="+mn-lt"/>
              </a:rPr>
              <a:t>More likely to vote for Democratic candidates</a:t>
            </a:r>
          </a:p>
          <a:p>
            <a:pPr marL="571357" indent="-571357">
              <a:buFont typeface="Arial" panose="020B0604020202020204" pitchFamily="34" charset="0"/>
              <a:buChar char="•"/>
            </a:pPr>
            <a:endParaRPr lang="en-US" sz="3199" dirty="0">
              <a:latin typeface="+mn-lt"/>
            </a:endParaRPr>
          </a:p>
          <a:p>
            <a:endParaRPr lang="en-US" dirty="0"/>
          </a:p>
        </p:txBody>
      </p:sp>
    </p:spTree>
    <p:extLst>
      <p:ext uri="{BB962C8B-B14F-4D97-AF65-F5344CB8AC3E}">
        <p14:creationId xmlns:p14="http://schemas.microsoft.com/office/powerpoint/2010/main" val="4049038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B11DC03-59D4-5253-D602-98AE1480776D}"/>
              </a:ext>
            </a:extLst>
          </p:cNvPr>
          <p:cNvSpPr/>
          <p:nvPr/>
        </p:nvSpPr>
        <p:spPr>
          <a:xfrm>
            <a:off x="-2" y="0"/>
            <a:ext cx="24377652" cy="13716000"/>
          </a:xfrm>
          <a:prstGeom prst="rect">
            <a:avLst/>
          </a:prstGeom>
          <a:solidFill>
            <a:srgbClr val="27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Placeholder 17">
            <a:extLst>
              <a:ext uri="{FF2B5EF4-FFF2-40B4-BE49-F238E27FC236}">
                <a16:creationId xmlns:a16="http://schemas.microsoft.com/office/drawing/2014/main" id="{E9B126DC-5FBE-A44A-8D8C-D4E5C2F0F4F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92" t="7440" r="15523" b="4118"/>
          <a:stretch/>
        </p:blipFill>
        <p:spPr>
          <a:xfrm flipH="1">
            <a:off x="-2" y="0"/>
            <a:ext cx="24377652" cy="12547600"/>
          </a:xfrm>
          <a:ln>
            <a:noFill/>
          </a:ln>
        </p:spPr>
      </p:pic>
      <p:sp>
        <p:nvSpPr>
          <p:cNvPr id="2" name="Title 1"/>
          <p:cNvSpPr>
            <a:spLocks noGrp="1"/>
          </p:cNvSpPr>
          <p:nvPr>
            <p:ph type="title"/>
          </p:nvPr>
        </p:nvSpPr>
        <p:spPr>
          <a:xfrm>
            <a:off x="2749100" y="1817328"/>
            <a:ext cx="14201844" cy="1039614"/>
          </a:xfrm>
        </p:spPr>
        <p:txBody>
          <a:bodyPr anchor="t"/>
          <a:lstStyle/>
          <a:p>
            <a:r>
              <a:rPr lang="en-US" dirty="0"/>
              <a:t>WHO RESISTS GENE EDITING?</a:t>
            </a:r>
          </a:p>
        </p:txBody>
      </p:sp>
      <p:sp>
        <p:nvSpPr>
          <p:cNvPr id="22" name="Text Placeholder 21">
            <a:extLst>
              <a:ext uri="{FF2B5EF4-FFF2-40B4-BE49-F238E27FC236}">
                <a16:creationId xmlns:a16="http://schemas.microsoft.com/office/drawing/2014/main" id="{442B1DCA-3B1C-A146-AE13-C3A272A14B3D}"/>
              </a:ext>
            </a:extLst>
          </p:cNvPr>
          <p:cNvSpPr>
            <a:spLocks noGrp="1"/>
          </p:cNvSpPr>
          <p:nvPr>
            <p:ph type="body" sz="quarter" idx="14"/>
          </p:nvPr>
        </p:nvSpPr>
        <p:spPr>
          <a:xfrm>
            <a:off x="2757708" y="5397820"/>
            <a:ext cx="9431118" cy="10499532"/>
          </a:xfrm>
        </p:spPr>
        <p:txBody>
          <a:bodyPr/>
          <a:lstStyle/>
          <a:p>
            <a:r>
              <a:rPr lang="en-US" sz="3400" dirty="0">
                <a:latin typeface="+mn-lt"/>
              </a:rPr>
              <a:t>The people most resistant to gene editing are:</a:t>
            </a:r>
          </a:p>
          <a:p>
            <a:pPr marL="571357" indent="-571357">
              <a:buSzPct val="100000"/>
              <a:buFont typeface=".Apple Color Emoji UI"/>
              <a:buChar char="😠"/>
            </a:pPr>
            <a:r>
              <a:rPr lang="en-US" sz="3200" dirty="0">
                <a:latin typeface="+mn-lt"/>
              </a:rPr>
              <a:t>More likely to never consume media related to science and technology</a:t>
            </a:r>
          </a:p>
          <a:p>
            <a:pPr marL="571357" indent="-571357">
              <a:buSzPct val="100000"/>
              <a:buFont typeface=".Apple Color Emoji UI"/>
              <a:buChar char="😠"/>
            </a:pPr>
            <a:r>
              <a:rPr lang="en-US" sz="3200" dirty="0">
                <a:latin typeface="+mn-lt"/>
              </a:rPr>
              <a:t>More likely to be less educated and have lower incomes</a:t>
            </a:r>
          </a:p>
          <a:p>
            <a:pPr marL="571357" indent="-571357">
              <a:buSzPct val="100000"/>
              <a:buFont typeface=".Apple Color Emoji UI"/>
              <a:buChar char="😠"/>
            </a:pPr>
            <a:r>
              <a:rPr lang="en-US" sz="3200" dirty="0">
                <a:latin typeface="+mn-lt"/>
              </a:rPr>
              <a:t>More likely to live in rural areas and be female </a:t>
            </a:r>
          </a:p>
          <a:p>
            <a:pPr marL="571357" indent="-571357">
              <a:buSzPct val="100000"/>
              <a:buFont typeface=".Apple Color Emoji UI"/>
              <a:buChar char="😠"/>
            </a:pPr>
            <a:r>
              <a:rPr lang="en-US" sz="3200" dirty="0">
                <a:latin typeface="+mn-lt"/>
              </a:rPr>
              <a:t>More likely to vote for Republican candidates</a:t>
            </a:r>
          </a:p>
          <a:p>
            <a:endParaRPr lang="en-US" dirty="0"/>
          </a:p>
        </p:txBody>
      </p:sp>
    </p:spTree>
    <p:extLst>
      <p:ext uri="{BB962C8B-B14F-4D97-AF65-F5344CB8AC3E}">
        <p14:creationId xmlns:p14="http://schemas.microsoft.com/office/powerpoint/2010/main" val="3938934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 calcmode="lin" valueType="num">
                                      <p:cBhvr additive="base">
                                        <p:cTn id="2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theme/theme1.xml><?xml version="1.0" encoding="utf-8"?>
<a:theme xmlns:a="http://schemas.openxmlformats.org/drawingml/2006/main" name="Flat design">
  <a:themeElements>
    <a:clrScheme name="AFS">
      <a:dk1>
        <a:srgbClr val="3B3838"/>
      </a:dk1>
      <a:lt1>
        <a:srgbClr val="FFFFFF"/>
      </a:lt1>
      <a:dk2>
        <a:srgbClr val="17406C"/>
      </a:dk2>
      <a:lt2>
        <a:srgbClr val="E7E6E6"/>
      </a:lt2>
      <a:accent1>
        <a:srgbClr val="F39C11"/>
      </a:accent1>
      <a:accent2>
        <a:srgbClr val="C33841"/>
      </a:accent2>
      <a:accent3>
        <a:srgbClr val="1BB9EC"/>
      </a:accent3>
      <a:accent4>
        <a:srgbClr val="A5CE38"/>
      </a:accent4>
      <a:accent5>
        <a:srgbClr val="265CA9"/>
      </a:accent5>
      <a:accent6>
        <a:srgbClr val="A0298E"/>
      </a:accent6>
      <a:hlink>
        <a:srgbClr val="18B9EB"/>
      </a:hlink>
      <a:folHlink>
        <a:srgbClr val="A0278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y Business template - Multicolor.pptx" id="{2C74AE98-CFC7-46BF-A240-D230630E8EAA}" vid="{D87D2F3E-0CD1-46BC-8D0A-0DA26C1CF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FS">
    <a:dk1>
      <a:srgbClr val="3B3838"/>
    </a:dk1>
    <a:lt1>
      <a:srgbClr val="FFFFFF"/>
    </a:lt1>
    <a:dk2>
      <a:srgbClr val="17406C"/>
    </a:dk2>
    <a:lt2>
      <a:srgbClr val="E7E6E6"/>
    </a:lt2>
    <a:accent1>
      <a:srgbClr val="F39C11"/>
    </a:accent1>
    <a:accent2>
      <a:srgbClr val="C33841"/>
    </a:accent2>
    <a:accent3>
      <a:srgbClr val="1BB9EC"/>
    </a:accent3>
    <a:accent4>
      <a:srgbClr val="A5CE38"/>
    </a:accent4>
    <a:accent5>
      <a:srgbClr val="265CA9"/>
    </a:accent5>
    <a:accent6>
      <a:srgbClr val="A0298E"/>
    </a:accent6>
    <a:hlink>
      <a:srgbClr val="18B9EB"/>
    </a:hlink>
    <a:folHlink>
      <a:srgbClr val="A0278E"/>
    </a:folHlink>
  </a:clrScheme>
</a:themeOverride>
</file>

<file path=ppt/theme/themeOverride2.xml><?xml version="1.0" encoding="utf-8"?>
<a:themeOverride xmlns:a="http://schemas.openxmlformats.org/drawingml/2006/main">
  <a:clrScheme name="AFS">
    <a:dk1>
      <a:srgbClr val="3B3838"/>
    </a:dk1>
    <a:lt1>
      <a:srgbClr val="FFFFFF"/>
    </a:lt1>
    <a:dk2>
      <a:srgbClr val="17406C"/>
    </a:dk2>
    <a:lt2>
      <a:srgbClr val="E7E6E6"/>
    </a:lt2>
    <a:accent1>
      <a:srgbClr val="F39C11"/>
    </a:accent1>
    <a:accent2>
      <a:srgbClr val="C33841"/>
    </a:accent2>
    <a:accent3>
      <a:srgbClr val="1BB9EC"/>
    </a:accent3>
    <a:accent4>
      <a:srgbClr val="A5CE38"/>
    </a:accent4>
    <a:accent5>
      <a:srgbClr val="265CA9"/>
    </a:accent5>
    <a:accent6>
      <a:srgbClr val="A0298E"/>
    </a:accent6>
    <a:hlink>
      <a:srgbClr val="18B9EB"/>
    </a:hlink>
    <a:folHlink>
      <a:srgbClr val="A0278E"/>
    </a:folHlink>
  </a:clrScheme>
</a:themeOverride>
</file>

<file path=docProps/app.xml><?xml version="1.0" encoding="utf-8"?>
<Properties xmlns="http://schemas.openxmlformats.org/officeDocument/2006/extended-properties" xmlns:vt="http://schemas.openxmlformats.org/officeDocument/2006/docPropsVTypes">
  <Template>Classy - Multicolor</Template>
  <TotalTime>14072</TotalTime>
  <Words>3413</Words>
  <Application>Microsoft Macintosh PowerPoint</Application>
  <PresentationFormat>Custom</PresentationFormat>
  <Paragraphs>320</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 Color Emoji UI</vt:lpstr>
      <vt:lpstr>Arial</vt:lpstr>
      <vt:lpstr>Calibri</vt:lpstr>
      <vt:lpstr>Raleway</vt:lpstr>
      <vt:lpstr>Raleway Light</vt:lpstr>
      <vt:lpstr>Raleway Medium</vt:lpstr>
      <vt:lpstr>Trebuchet MS</vt:lpstr>
      <vt:lpstr>Wingdings</vt:lpstr>
      <vt:lpstr>Flat design</vt:lpstr>
      <vt:lpstr>PowerPoint Presentation</vt:lpstr>
      <vt:lpstr>PowerPoint Presentation</vt:lpstr>
      <vt:lpstr>PUBLIC ATTITUDES</vt:lpstr>
      <vt:lpstr>KEY FINDINGS</vt:lpstr>
      <vt:lpstr>KEY FINDINGS</vt:lpstr>
      <vt:lpstr>BENEFICIAL USES OF GENE EDITING: FOOD</vt:lpstr>
      <vt:lpstr>BENEFICIAL USES OF GENE EDITING: ENVIRONMENT</vt:lpstr>
      <vt:lpstr>WHO SUPPORTS GENE EDITING?</vt:lpstr>
      <vt:lpstr>WHO RESISTS GENE EDITING?</vt:lpstr>
      <vt:lpstr>WHO IS NEUTRAL ABOUT GENE EDITING?</vt:lpstr>
      <vt:lpstr>WHO IS YOUR AUDIENCE?</vt:lpstr>
      <vt:lpstr>PowerPoint Presentation</vt:lpstr>
      <vt:lpstr>PowerPoint Presentation</vt:lpstr>
      <vt:lpstr>Messages about gene editing should focus on practical applications, both in agriculture and the wider world.</vt:lpstr>
      <vt:lpstr>PEOPLE WANT TO KNOW THAT GENE EDITING IS MAKING A POSITIVE DIFFERENCE BY:</vt:lpstr>
      <vt:lpstr>EXAMPLES</vt:lpstr>
      <vt:lpstr>PEOPLE WANT TO BE REASSURED THAT GENE EDITING IS CREATING A HEALTHIER ENVIRONMENT BY:</vt:lpstr>
      <vt:lpstr>EXAMPLES</vt:lpstr>
      <vt:lpstr>WHO SHOULD DELIVER GENE EDITING MESSAGES?</vt:lpstr>
      <vt:lpstr>WHAT DO PEOPLE WANT TO KNOW ABOUT GENE EDITING?</vt:lpstr>
      <vt:lpstr>HOW DO PEOPLE WANT TO LEARN ABOUT GENE EDITING?</vt:lpstr>
      <vt:lpstr>GMOs AND GENE EDITING</vt:lpstr>
      <vt:lpstr>HELPFUL ANALOGIES</vt:lpstr>
      <vt:lpstr>HELPFUL ANALOGIES</vt:lpstr>
      <vt:lpstr>DO…</vt:lpstr>
      <vt:lpstr>DON’T…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BIZ        CORPORATE BUSINESS PROFILE</dc:title>
  <dc:creator>wenceslao almazan</dc:creator>
  <cp:lastModifiedBy>Joan Conrow</cp:lastModifiedBy>
  <cp:revision>298</cp:revision>
  <dcterms:created xsi:type="dcterms:W3CDTF">2020-01-10T17:19:51Z</dcterms:created>
  <dcterms:modified xsi:type="dcterms:W3CDTF">2022-08-18T17:20:46Z</dcterms:modified>
</cp:coreProperties>
</file>